
<file path=[Content_Types].xml><?xml version="1.0" encoding="utf-8"?>
<Types xmlns="http://schemas.openxmlformats.org/package/2006/content-types">
  <Default ContentType="application/x-fontdata" Extension="fntdata"/>
  <Default ContentType="application/xml" Extension="xml"/>
  <Default ContentType="image/png" Extension="png"/>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9.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7.xml"/>
  <Override ContentType="application/vnd.openxmlformats-officedocument.presentationml.slideLayout+xml" PartName="/ppt/slideLayouts/slideLayout9.xml"/>
  <Override ContentType="application/vnd.openxmlformats-officedocument.presentationml.slideLayout+xml" PartName="/ppt/slideLayouts/slideLayout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Master+xml" PartName="/ppt/slideMasters/slideMaster1.xml"/>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19.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61" r:id="rId4"/>
  </p:sldMasterIdLst>
  <p:notesMasterIdLst>
    <p:notesMasterId r:id="rId5"/>
  </p:notesMasterIdLst>
  <p:sldIdLst>
    <p:sldId id="256" r:id="rId6"/>
    <p:sldId id="257" r:id="rId7"/>
    <p:sldId id="258" r:id="rId8"/>
    <p:sldId id="259" r:id="rId9"/>
    <p:sldId id="260" r:id="rId10"/>
    <p:sldId id="261" r:id="rId11"/>
    <p:sldId id="262" r:id="rId12"/>
    <p:sldId id="263" r:id="rId13"/>
    <p:sldId id="264" r:id="rId14"/>
    <p:sldId id="265" r:id="rId15"/>
    <p:sldId id="266" r:id="rId16"/>
    <p:sldId id="267" r:id="rId17"/>
    <p:sldId id="268" r:id="rId18"/>
    <p:sldId id="269" r:id="rId19"/>
    <p:sldId id="270" r:id="rId20"/>
    <p:sldId id="271" r:id="rId21"/>
    <p:sldId id="272" r:id="rId22"/>
    <p:sldId id="273" r:id="rId23"/>
    <p:sldId id="274" r:id="rId24"/>
  </p:sldIdLst>
  <p:sldSz cy="5143500" cx="9144000"/>
  <p:notesSz cx="6858000" cy="9144000"/>
  <p:embeddedFontLst>
    <p:embeddedFont>
      <p:font typeface="Poppins"/>
      <p:regular r:id="rId25"/>
      <p:bold r:id="rId26"/>
      <p:italic r:id="rId27"/>
      <p:boldItalic r:id="rId28"/>
    </p:embeddedFont>
    <p:embeddedFont>
      <p:font typeface="Fira Sans"/>
      <p:regular r:id="rId29"/>
      <p:bold r:id="rId30"/>
      <p:italic r:id="rId31"/>
      <p:boldItalic r:id="rId32"/>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pos="2880">
          <p15:clr>
            <a:srgbClr val="A4A3A4"/>
          </p15:clr>
        </p15:guide>
        <p15:guide id="2" orient="horz" pos="3057">
          <p15:clr>
            <a:srgbClr val="9AA0A6"/>
          </p15:clr>
        </p15:guide>
        <p15:guide id="3" pos="123">
          <p15:clr>
            <a:srgbClr val="9AA0A6"/>
          </p15:clr>
        </p15:guide>
        <p15:guide id="4" pos="2819">
          <p15:clr>
            <a:srgbClr val="9AA0A6"/>
          </p15:clr>
        </p15:guide>
        <p15:guide id="5" pos="2941">
          <p15:clr>
            <a:srgbClr val="9AA0A6"/>
          </p15:clr>
        </p15:guide>
        <p15:guide id="6" pos="5637">
          <p15:clr>
            <a:srgbClr val="9AA0A6"/>
          </p15:clr>
        </p15:guide>
        <p15:guide id="7" orient="horz" pos="522">
          <p15:clr>
            <a:srgbClr val="9AA0A6"/>
          </p15:clr>
        </p15:guide>
        <p15:guide id="8" pos="2696">
          <p15:clr>
            <a:srgbClr val="9AA0A6"/>
          </p15:clr>
        </p15:guide>
        <p15:guide id="9" pos="3064">
          <p15:clr>
            <a:srgbClr val="9AA0A6"/>
          </p15:clr>
        </p15:guide>
        <p15:guide id="10" pos="246">
          <p15:clr>
            <a:srgbClr val="9AA0A6"/>
          </p15:clr>
        </p15:guide>
        <p15:guide id="11" orient="horz" pos="645">
          <p15:clr>
            <a:srgbClr val="9AA0A6"/>
          </p15:clr>
        </p15:guide>
        <p15:guide id="12" orient="horz" pos="2934">
          <p15:clr>
            <a:srgbClr val="9AA0A6"/>
          </p15:clr>
        </p15:guide>
        <p15:guide id="13" pos="5514">
          <p15:clr>
            <a:srgbClr val="9AA0A6"/>
          </p15:clr>
        </p15:guide>
        <p15:guide id="14" pos="184">
          <p15:clr>
            <a:srgbClr val="9AA0A6"/>
          </p15:clr>
        </p15:guide>
        <p15:guide id="15" pos="5576">
          <p15:clr>
            <a:srgbClr val="9AA0A6"/>
          </p15:clr>
        </p15:guide>
      </p15:sldGuideLst>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880"/>
        <p:guide pos="3057" orient="horz"/>
        <p:guide pos="123"/>
        <p:guide pos="2819"/>
        <p:guide pos="2941"/>
        <p:guide pos="5637"/>
        <p:guide pos="522" orient="horz"/>
        <p:guide pos="2696"/>
        <p:guide pos="3064"/>
        <p:guide pos="246"/>
        <p:guide pos="645" orient="horz"/>
        <p:guide pos="2934" orient="horz"/>
        <p:guide pos="5514"/>
        <p:guide pos="184"/>
        <p:guide pos="5576"/>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5.xml"/><Relationship Id="rId22" Type="http://schemas.openxmlformats.org/officeDocument/2006/relationships/slide" Target="slides/slide17.xml"/><Relationship Id="rId21" Type="http://schemas.openxmlformats.org/officeDocument/2006/relationships/slide" Target="slides/slide16.xml"/><Relationship Id="rId24" Type="http://schemas.openxmlformats.org/officeDocument/2006/relationships/slide" Target="slides/slide19.xml"/><Relationship Id="rId23" Type="http://schemas.openxmlformats.org/officeDocument/2006/relationships/slide" Target="slides/slide18.xml"/><Relationship Id="rId1" Type="http://schemas.openxmlformats.org/officeDocument/2006/relationships/theme" Target="theme/theme2.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4.xml"/><Relationship Id="rId26" Type="http://schemas.openxmlformats.org/officeDocument/2006/relationships/font" Target="fonts/Poppins-bold.fntdata"/><Relationship Id="rId25" Type="http://schemas.openxmlformats.org/officeDocument/2006/relationships/font" Target="fonts/Poppins-regular.fntdata"/><Relationship Id="rId28" Type="http://schemas.openxmlformats.org/officeDocument/2006/relationships/font" Target="fonts/Poppins-boldItalic.fntdata"/><Relationship Id="rId27" Type="http://schemas.openxmlformats.org/officeDocument/2006/relationships/font" Target="fonts/Poppins-italic.fntdata"/><Relationship Id="rId5" Type="http://schemas.openxmlformats.org/officeDocument/2006/relationships/notesMaster" Target="notesMasters/notesMaster1.xml"/><Relationship Id="rId6" Type="http://schemas.openxmlformats.org/officeDocument/2006/relationships/slide" Target="slides/slide1.xml"/><Relationship Id="rId29" Type="http://schemas.openxmlformats.org/officeDocument/2006/relationships/font" Target="fonts/FiraSans-regular.fntdata"/><Relationship Id="rId7" Type="http://schemas.openxmlformats.org/officeDocument/2006/relationships/slide" Target="slides/slide2.xml"/><Relationship Id="rId8" Type="http://schemas.openxmlformats.org/officeDocument/2006/relationships/slide" Target="slides/slide3.xml"/><Relationship Id="rId31" Type="http://schemas.openxmlformats.org/officeDocument/2006/relationships/font" Target="fonts/FiraSans-italic.fntdata"/><Relationship Id="rId30" Type="http://schemas.openxmlformats.org/officeDocument/2006/relationships/font" Target="fonts/FiraSans-bold.fntdata"/><Relationship Id="rId11" Type="http://schemas.openxmlformats.org/officeDocument/2006/relationships/slide" Target="slides/slide6.xml"/><Relationship Id="rId10" Type="http://schemas.openxmlformats.org/officeDocument/2006/relationships/slide" Target="slides/slide5.xml"/><Relationship Id="rId32" Type="http://schemas.openxmlformats.org/officeDocument/2006/relationships/font" Target="fonts/FiraSans-boldItalic.fntdata"/><Relationship Id="rId13" Type="http://schemas.openxmlformats.org/officeDocument/2006/relationships/slide" Target="slides/slide8.xml"/><Relationship Id="rId12" Type="http://schemas.openxmlformats.org/officeDocument/2006/relationships/slide" Target="slides/slide7.xml"/><Relationship Id="rId15" Type="http://schemas.openxmlformats.org/officeDocument/2006/relationships/slide" Target="slides/slide10.xml"/><Relationship Id="rId14" Type="http://schemas.openxmlformats.org/officeDocument/2006/relationships/slide" Target="slides/slide9.xml"/><Relationship Id="rId17" Type="http://schemas.openxmlformats.org/officeDocument/2006/relationships/slide" Target="slides/slide12.xml"/><Relationship Id="rId16" Type="http://schemas.openxmlformats.org/officeDocument/2006/relationships/slide" Target="slides/slide11.xml"/><Relationship Id="rId19" Type="http://schemas.openxmlformats.org/officeDocument/2006/relationships/slide" Target="slides/slide14.xml"/><Relationship Id="rId18" Type="http://schemas.openxmlformats.org/officeDocument/2006/relationships/slide" Target="slides/slide13.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 name="Shape 2"/>
        <p:cNvGrpSpPr/>
        <p:nvPr/>
      </p:nvGrpSpPr>
      <p:grpSpPr>
        <a:xfrm>
          <a:off x="0" y="0"/>
          <a:ext cx="0" cy="0"/>
          <a:chOff x="0" y="0"/>
          <a:chExt cx="0" cy="0"/>
        </a:xfrm>
      </p:grpSpPr>
      <p:sp>
        <p:nvSpPr>
          <p:cNvPr id="3" name="Google Shape;3;n"/>
          <p:cNvSpPr/>
          <p:nvPr>
            <p:ph idx="2" type="sldImg"/>
          </p:nvPr>
        </p:nvSpPr>
        <p:spPr>
          <a:xfrm>
            <a:off x="381300" y="685800"/>
            <a:ext cx="6096075" cy="34290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round/>
            <a:headEnd len="sm" w="sm" type="none"/>
            <a:tailEnd len="sm" w="sm" type="none"/>
          </a:ln>
        </p:spPr>
      </p:sp>
      <p:sp>
        <p:nvSpPr>
          <p:cNvPr id="4" name="Google Shape;4;n"/>
          <p:cNvSpPr txBox="1"/>
          <p:nvPr>
            <p:ph idx="1" type="body"/>
          </p:nvPr>
        </p:nvSpPr>
        <p:spPr>
          <a:xfrm>
            <a:off x="685800" y="4343400"/>
            <a:ext cx="5486400" cy="4114800"/>
          </a:xfrm>
          <a:prstGeom prst="rect">
            <a:avLst/>
          </a:prstGeom>
          <a:noFill/>
          <a:ln>
            <a:noFill/>
          </a:ln>
        </p:spPr>
        <p:txBody>
          <a:bodyPr anchorCtr="0" anchor="t" bIns="91425" lIns="91425" spcFirstLastPara="1" rIns="91425" wrap="square" tIns="91425">
            <a:noAutofit/>
          </a:bodyPr>
          <a:lstStyle>
            <a:lvl1pPr indent="-298450" lvl="0" marL="457200">
              <a:spcBef>
                <a:spcPts val="0"/>
              </a:spcBef>
              <a:spcAft>
                <a:spcPts val="0"/>
              </a:spcAft>
              <a:buSzPts val="1100"/>
              <a:buChar char="●"/>
              <a:defRPr sz="1100"/>
            </a:lvl1pPr>
            <a:lvl2pPr indent="-298450" lvl="1" marL="914400">
              <a:spcBef>
                <a:spcPts val="0"/>
              </a:spcBef>
              <a:spcAft>
                <a:spcPts val="0"/>
              </a:spcAft>
              <a:buSzPts val="1100"/>
              <a:buChar char="○"/>
              <a:defRPr sz="1100"/>
            </a:lvl2pPr>
            <a:lvl3pPr indent="-298450" lvl="2" marL="1371600">
              <a:spcBef>
                <a:spcPts val="0"/>
              </a:spcBef>
              <a:spcAft>
                <a:spcPts val="0"/>
              </a:spcAft>
              <a:buSzPts val="1100"/>
              <a:buChar char="■"/>
              <a:defRPr sz="1100"/>
            </a:lvl3pPr>
            <a:lvl4pPr indent="-298450" lvl="3" marL="1828800">
              <a:spcBef>
                <a:spcPts val="0"/>
              </a:spcBef>
              <a:spcAft>
                <a:spcPts val="0"/>
              </a:spcAft>
              <a:buSzPts val="1100"/>
              <a:buChar char="●"/>
              <a:defRPr sz="1100"/>
            </a:lvl4pPr>
            <a:lvl5pPr indent="-298450" lvl="4" marL="2286000">
              <a:spcBef>
                <a:spcPts val="0"/>
              </a:spcBef>
              <a:spcAft>
                <a:spcPts val="0"/>
              </a:spcAft>
              <a:buSzPts val="1100"/>
              <a:buChar char="○"/>
              <a:defRPr sz="1100"/>
            </a:lvl5pPr>
            <a:lvl6pPr indent="-298450" lvl="5" marL="2743200">
              <a:spcBef>
                <a:spcPts val="0"/>
              </a:spcBef>
              <a:spcAft>
                <a:spcPts val="0"/>
              </a:spcAft>
              <a:buSzPts val="1100"/>
              <a:buChar char="■"/>
              <a:defRPr sz="1100"/>
            </a:lvl6pPr>
            <a:lvl7pPr indent="-298450" lvl="6" marL="3200400">
              <a:spcBef>
                <a:spcPts val="0"/>
              </a:spcBef>
              <a:spcAft>
                <a:spcPts val="0"/>
              </a:spcAft>
              <a:buSzPts val="1100"/>
              <a:buChar char="●"/>
              <a:defRPr sz="1100"/>
            </a:lvl7pPr>
            <a:lvl8pPr indent="-298450" lvl="7" marL="3657600">
              <a:spcBef>
                <a:spcPts val="0"/>
              </a:spcBef>
              <a:spcAft>
                <a:spcPts val="0"/>
              </a:spcAft>
              <a:buSzPts val="1100"/>
              <a:buChar char="○"/>
              <a:defRPr sz="1100"/>
            </a:lvl8pPr>
            <a:lvl9pPr indent="-298450" lvl="8" marL="4114800">
              <a:spcBef>
                <a:spcPts val="0"/>
              </a:spcBef>
              <a:spcAft>
                <a:spcPts val="0"/>
              </a:spcAft>
              <a:buSzPts val="1100"/>
              <a:buChar char="■"/>
              <a:defRPr sz="1100"/>
            </a:lvl9pPr>
          </a:lstStyle>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58" name="Shape 58"/>
        <p:cNvGrpSpPr/>
        <p:nvPr/>
      </p:nvGrpSpPr>
      <p:grpSpPr>
        <a:xfrm>
          <a:off x="0" y="0"/>
          <a:ext cx="0" cy="0"/>
          <a:chOff x="0" y="0"/>
          <a:chExt cx="0" cy="0"/>
        </a:xfrm>
      </p:grpSpPr>
      <p:sp>
        <p:nvSpPr>
          <p:cNvPr id="59" name="Google Shape;59;gf64b6b6521_0_124: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60" name="Google Shape;60;gf64b6b6521_0_124: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44" name="Shape 144"/>
        <p:cNvGrpSpPr/>
        <p:nvPr/>
      </p:nvGrpSpPr>
      <p:grpSpPr>
        <a:xfrm>
          <a:off x="0" y="0"/>
          <a:ext cx="0" cy="0"/>
          <a:chOff x="0" y="0"/>
          <a:chExt cx="0" cy="0"/>
        </a:xfrm>
      </p:grpSpPr>
      <p:sp>
        <p:nvSpPr>
          <p:cNvPr id="145" name="Google Shape;145;g1c5268df8c6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46" name="Google Shape;146;g1c5268df8c6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52" name="Shape 152"/>
        <p:cNvGrpSpPr/>
        <p:nvPr/>
      </p:nvGrpSpPr>
      <p:grpSpPr>
        <a:xfrm>
          <a:off x="0" y="0"/>
          <a:ext cx="0" cy="0"/>
          <a:chOff x="0" y="0"/>
          <a:chExt cx="0" cy="0"/>
        </a:xfrm>
      </p:grpSpPr>
      <p:sp>
        <p:nvSpPr>
          <p:cNvPr id="153" name="Google Shape;153;g1b697cb2e8d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54" name="Google Shape;154;g1b697cb2e8d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1b697cb2e8d_0_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62" name="Google Shape;162;g1b697cb2e8d_0_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8" name="Shape 168"/>
        <p:cNvGrpSpPr/>
        <p:nvPr/>
      </p:nvGrpSpPr>
      <p:grpSpPr>
        <a:xfrm>
          <a:off x="0" y="0"/>
          <a:ext cx="0" cy="0"/>
          <a:chOff x="0" y="0"/>
          <a:chExt cx="0" cy="0"/>
        </a:xfrm>
      </p:grpSpPr>
      <p:sp>
        <p:nvSpPr>
          <p:cNvPr id="169" name="Google Shape;169;g1c5268df8c6_0_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0" name="Google Shape;170;g1c5268df8c6_0_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7" name="Shape 177"/>
        <p:cNvGrpSpPr/>
        <p:nvPr/>
      </p:nvGrpSpPr>
      <p:grpSpPr>
        <a:xfrm>
          <a:off x="0" y="0"/>
          <a:ext cx="0" cy="0"/>
          <a:chOff x="0" y="0"/>
          <a:chExt cx="0" cy="0"/>
        </a:xfrm>
      </p:grpSpPr>
      <p:sp>
        <p:nvSpPr>
          <p:cNvPr id="178" name="Google Shape;178;g154735702ce_0_3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79" name="Google Shape;179;g154735702ce_0_3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5" name="Shape 185"/>
        <p:cNvGrpSpPr/>
        <p:nvPr/>
      </p:nvGrpSpPr>
      <p:grpSpPr>
        <a:xfrm>
          <a:off x="0" y="0"/>
          <a:ext cx="0" cy="0"/>
          <a:chOff x="0" y="0"/>
          <a:chExt cx="0" cy="0"/>
        </a:xfrm>
      </p:grpSpPr>
      <p:sp>
        <p:nvSpPr>
          <p:cNvPr id="186" name="Google Shape;186;g154735702ce_0_25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87" name="Google Shape;187;g154735702ce_0_25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3" name="Shape 193"/>
        <p:cNvGrpSpPr/>
        <p:nvPr/>
      </p:nvGrpSpPr>
      <p:grpSpPr>
        <a:xfrm>
          <a:off x="0" y="0"/>
          <a:ext cx="0" cy="0"/>
          <a:chOff x="0" y="0"/>
          <a:chExt cx="0" cy="0"/>
        </a:xfrm>
      </p:grpSpPr>
      <p:sp>
        <p:nvSpPr>
          <p:cNvPr id="194" name="Google Shape;194;g154735702ce_0_2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95" name="Google Shape;195;g154735702ce_0_2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1" name="Shape 201"/>
        <p:cNvGrpSpPr/>
        <p:nvPr/>
      </p:nvGrpSpPr>
      <p:grpSpPr>
        <a:xfrm>
          <a:off x="0" y="0"/>
          <a:ext cx="0" cy="0"/>
          <a:chOff x="0" y="0"/>
          <a:chExt cx="0" cy="0"/>
        </a:xfrm>
      </p:grpSpPr>
      <p:sp>
        <p:nvSpPr>
          <p:cNvPr id="202" name="Google Shape;202;g154735702ce_0_27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03" name="Google Shape;203;g154735702ce_0_27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9" name="Shape 209"/>
        <p:cNvGrpSpPr/>
        <p:nvPr/>
      </p:nvGrpSpPr>
      <p:grpSpPr>
        <a:xfrm>
          <a:off x="0" y="0"/>
          <a:ext cx="0" cy="0"/>
          <a:chOff x="0" y="0"/>
          <a:chExt cx="0" cy="0"/>
        </a:xfrm>
      </p:grpSpPr>
      <p:sp>
        <p:nvSpPr>
          <p:cNvPr id="210" name="Google Shape;210;g154735702ce_0_38: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1" name="Google Shape;211;g154735702ce_0_38: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7" name="Shape 217"/>
        <p:cNvGrpSpPr/>
        <p:nvPr/>
      </p:nvGrpSpPr>
      <p:grpSpPr>
        <a:xfrm>
          <a:off x="0" y="0"/>
          <a:ext cx="0" cy="0"/>
          <a:chOff x="0" y="0"/>
          <a:chExt cx="0" cy="0"/>
        </a:xfrm>
      </p:grpSpPr>
      <p:sp>
        <p:nvSpPr>
          <p:cNvPr id="218" name="Google Shape;218;g154735702ce_0_7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219" name="Google Shape;219;g154735702ce_0_7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68" name="Shape 68"/>
        <p:cNvGrpSpPr/>
        <p:nvPr/>
      </p:nvGrpSpPr>
      <p:grpSpPr>
        <a:xfrm>
          <a:off x="0" y="0"/>
          <a:ext cx="0" cy="0"/>
          <a:chOff x="0" y="0"/>
          <a:chExt cx="0" cy="0"/>
        </a:xfrm>
      </p:grpSpPr>
      <p:sp>
        <p:nvSpPr>
          <p:cNvPr id="69" name="Google Shape;69;gf64b6b6521_0_13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70" name="Google Shape;70;gf64b6b6521_0_13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78" name="Shape 78"/>
        <p:cNvGrpSpPr/>
        <p:nvPr/>
      </p:nvGrpSpPr>
      <p:grpSpPr>
        <a:xfrm>
          <a:off x="0" y="0"/>
          <a:ext cx="0" cy="0"/>
          <a:chOff x="0" y="0"/>
          <a:chExt cx="0" cy="0"/>
        </a:xfrm>
      </p:grpSpPr>
      <p:sp>
        <p:nvSpPr>
          <p:cNvPr id="79" name="Google Shape;79;g154735702ce_0_29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80" name="Google Shape;80;g154735702ce_0_29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89" name="Shape 89"/>
        <p:cNvGrpSpPr/>
        <p:nvPr/>
      </p:nvGrpSpPr>
      <p:grpSpPr>
        <a:xfrm>
          <a:off x="0" y="0"/>
          <a:ext cx="0" cy="0"/>
          <a:chOff x="0" y="0"/>
          <a:chExt cx="0" cy="0"/>
        </a:xfrm>
      </p:grpSpPr>
      <p:sp>
        <p:nvSpPr>
          <p:cNvPr id="90" name="Google Shape;90;g154735702ce_0_300: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1" name="Google Shape;91;g154735702ce_0_300: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97" name="Shape 97"/>
        <p:cNvGrpSpPr/>
        <p:nvPr/>
      </p:nvGrpSpPr>
      <p:grpSpPr>
        <a:xfrm>
          <a:off x="0" y="0"/>
          <a:ext cx="0" cy="0"/>
          <a:chOff x="0" y="0"/>
          <a:chExt cx="0" cy="0"/>
        </a:xfrm>
      </p:grpSpPr>
      <p:sp>
        <p:nvSpPr>
          <p:cNvPr id="98" name="Google Shape;98;g154735702ce_0_209: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99" name="Google Shape;99;g154735702ce_0_209: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06" name="Shape 106"/>
        <p:cNvGrpSpPr/>
        <p:nvPr/>
      </p:nvGrpSpPr>
      <p:grpSpPr>
        <a:xfrm>
          <a:off x="0" y="0"/>
          <a:ext cx="0" cy="0"/>
          <a:chOff x="0" y="0"/>
          <a:chExt cx="0" cy="0"/>
        </a:xfrm>
      </p:grpSpPr>
      <p:sp>
        <p:nvSpPr>
          <p:cNvPr id="107" name="Google Shape;107;g154735702ce_0_22: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08" name="Google Shape;108;g154735702ce_0_22: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15" name="Shape 115"/>
        <p:cNvGrpSpPr/>
        <p:nvPr/>
      </p:nvGrpSpPr>
      <p:grpSpPr>
        <a:xfrm>
          <a:off x="0" y="0"/>
          <a:ext cx="0" cy="0"/>
          <a:chOff x="0" y="0"/>
          <a:chExt cx="0" cy="0"/>
        </a:xfrm>
      </p:grpSpPr>
      <p:sp>
        <p:nvSpPr>
          <p:cNvPr id="116" name="Google Shape;116;g154735702ce_0_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17" name="Google Shape;117;g154735702ce_0_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26" name="Shape 126"/>
        <p:cNvGrpSpPr/>
        <p:nvPr/>
      </p:nvGrpSpPr>
      <p:grpSpPr>
        <a:xfrm>
          <a:off x="0" y="0"/>
          <a:ext cx="0" cy="0"/>
          <a:chOff x="0" y="0"/>
          <a:chExt cx="0" cy="0"/>
        </a:xfrm>
      </p:grpSpPr>
      <p:sp>
        <p:nvSpPr>
          <p:cNvPr id="127" name="Google Shape;127;g154735702ce_0_53: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28" name="Google Shape;128;g154735702ce_0_53: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35" name="Shape 135"/>
        <p:cNvGrpSpPr/>
        <p:nvPr/>
      </p:nvGrpSpPr>
      <p:grpSpPr>
        <a:xfrm>
          <a:off x="0" y="0"/>
          <a:ext cx="0" cy="0"/>
          <a:chOff x="0" y="0"/>
          <a:chExt cx="0" cy="0"/>
        </a:xfrm>
      </p:grpSpPr>
      <p:sp>
        <p:nvSpPr>
          <p:cNvPr id="136" name="Google Shape;136;g154735702ce_0_265:notes"/>
          <p:cNvSpPr/>
          <p:nvPr>
            <p:ph idx="2" type="sldImg"/>
          </p:nvPr>
        </p:nvSpPr>
        <p:spPr>
          <a:xfrm>
            <a:off x="381300" y="685800"/>
            <a:ext cx="6096000" cy="3429000"/>
          </a:xfrm>
          <a:custGeom>
            <a:rect b="b" l="l" r="r" t="t"/>
            <a:pathLst>
              <a:path extrusionOk="0" h="120000" w="120000">
                <a:moveTo>
                  <a:pt x="0" y="0"/>
                </a:moveTo>
                <a:lnTo>
                  <a:pt x="120000" y="0"/>
                </a:lnTo>
                <a:lnTo>
                  <a:pt x="120000" y="120000"/>
                </a:lnTo>
                <a:lnTo>
                  <a:pt x="0" y="120000"/>
                </a:lnTo>
                <a:close/>
              </a:path>
            </a:pathLst>
          </a:custGeom>
        </p:spPr>
      </p:sp>
      <p:sp>
        <p:nvSpPr>
          <p:cNvPr id="137" name="Google Shape;137;g154735702ce_0_265:notes"/>
          <p:cNvSpPr txBox="1"/>
          <p:nvPr>
            <p:ph idx="1" type="body"/>
          </p:nvPr>
        </p:nvSpPr>
        <p:spPr>
          <a:xfrm>
            <a:off x="685800" y="4343400"/>
            <a:ext cx="5486400" cy="41148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t/>
            </a:r>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 name="Shape 9"/>
        <p:cNvGrpSpPr/>
        <p:nvPr/>
      </p:nvGrpSpPr>
      <p:grpSpPr>
        <a:xfrm>
          <a:off x="0" y="0"/>
          <a:ext cx="0" cy="0"/>
          <a:chOff x="0" y="0"/>
          <a:chExt cx="0" cy="0"/>
        </a:xfrm>
      </p:grpSpPr>
      <p:sp>
        <p:nvSpPr>
          <p:cNvPr id="10" name="Google Shape;10;p2"/>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SzPts val="5200"/>
              <a:buNone/>
              <a:defRPr sz="5200"/>
            </a:lvl1pPr>
            <a:lvl2pPr lvl="1" algn="ctr">
              <a:spcBef>
                <a:spcPts val="0"/>
              </a:spcBef>
              <a:spcAft>
                <a:spcPts val="0"/>
              </a:spcAft>
              <a:buSzPts val="5200"/>
              <a:buNone/>
              <a:defRPr sz="5200"/>
            </a:lvl2pPr>
            <a:lvl3pPr lvl="2" algn="ctr">
              <a:spcBef>
                <a:spcPts val="0"/>
              </a:spcBef>
              <a:spcAft>
                <a:spcPts val="0"/>
              </a:spcAft>
              <a:buSzPts val="5200"/>
              <a:buNone/>
              <a:defRPr sz="5200"/>
            </a:lvl3pPr>
            <a:lvl4pPr lvl="3" algn="ctr">
              <a:spcBef>
                <a:spcPts val="0"/>
              </a:spcBef>
              <a:spcAft>
                <a:spcPts val="0"/>
              </a:spcAft>
              <a:buSzPts val="5200"/>
              <a:buNone/>
              <a:defRPr sz="5200"/>
            </a:lvl4pPr>
            <a:lvl5pPr lvl="4" algn="ctr">
              <a:spcBef>
                <a:spcPts val="0"/>
              </a:spcBef>
              <a:spcAft>
                <a:spcPts val="0"/>
              </a:spcAft>
              <a:buSzPts val="5200"/>
              <a:buNone/>
              <a:defRPr sz="5200"/>
            </a:lvl5pPr>
            <a:lvl6pPr lvl="5" algn="ctr">
              <a:spcBef>
                <a:spcPts val="0"/>
              </a:spcBef>
              <a:spcAft>
                <a:spcPts val="0"/>
              </a:spcAft>
              <a:buSzPts val="5200"/>
              <a:buNone/>
              <a:defRPr sz="5200"/>
            </a:lvl6pPr>
            <a:lvl7pPr lvl="6" algn="ctr">
              <a:spcBef>
                <a:spcPts val="0"/>
              </a:spcBef>
              <a:spcAft>
                <a:spcPts val="0"/>
              </a:spcAft>
              <a:buSzPts val="5200"/>
              <a:buNone/>
              <a:defRPr sz="5200"/>
            </a:lvl7pPr>
            <a:lvl8pPr lvl="7" algn="ctr">
              <a:spcBef>
                <a:spcPts val="0"/>
              </a:spcBef>
              <a:spcAft>
                <a:spcPts val="0"/>
              </a:spcAft>
              <a:buSzPts val="5200"/>
              <a:buNone/>
              <a:defRPr sz="5200"/>
            </a:lvl8pPr>
            <a:lvl9pPr lvl="8" algn="ctr">
              <a:spcBef>
                <a:spcPts val="0"/>
              </a:spcBef>
              <a:spcAft>
                <a:spcPts val="0"/>
              </a:spcAft>
              <a:buSzPts val="5200"/>
              <a:buNone/>
              <a:defRPr sz="5200"/>
            </a:lvl9pPr>
          </a:lstStyle>
          <a:p/>
        </p:txBody>
      </p:sp>
      <p:sp>
        <p:nvSpPr>
          <p:cNvPr id="11" name="Google Shape;11;p2"/>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 name="Google Shape;12;p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44" name="Shape 44"/>
        <p:cNvGrpSpPr/>
        <p:nvPr/>
      </p:nvGrpSpPr>
      <p:grpSpPr>
        <a:xfrm>
          <a:off x="0" y="0"/>
          <a:ext cx="0" cy="0"/>
          <a:chOff x="0" y="0"/>
          <a:chExt cx="0" cy="0"/>
        </a:xfrm>
      </p:grpSpPr>
      <p:sp>
        <p:nvSpPr>
          <p:cNvPr id="45" name="Google Shape;45;p11"/>
          <p:cNvSpPr txBox="1"/>
          <p:nvPr>
            <p:ph hasCustomPrompt="1" type="title"/>
          </p:nvPr>
        </p:nvSpPr>
        <p:spPr>
          <a:xfrm>
            <a:off x="311700" y="1106125"/>
            <a:ext cx="8520600" cy="1963500"/>
          </a:xfrm>
          <a:prstGeom prst="rect">
            <a:avLst/>
          </a:prstGeom>
        </p:spPr>
        <p:txBody>
          <a:bodyPr anchorCtr="0" anchor="b" bIns="91425" lIns="91425" spcFirstLastPara="1" rIns="91425" wrap="square" tIns="91425">
            <a:normAutofit/>
          </a:bodyPr>
          <a:lstStyle>
            <a:lvl1pPr lvl="0" algn="ctr">
              <a:spcBef>
                <a:spcPts val="0"/>
              </a:spcBef>
              <a:spcAft>
                <a:spcPts val="0"/>
              </a:spcAft>
              <a:buSzPts val="12000"/>
              <a:buNone/>
              <a:defRPr sz="12000"/>
            </a:lvl1pPr>
            <a:lvl2pPr lvl="1" algn="ctr">
              <a:spcBef>
                <a:spcPts val="0"/>
              </a:spcBef>
              <a:spcAft>
                <a:spcPts val="0"/>
              </a:spcAft>
              <a:buSzPts val="12000"/>
              <a:buNone/>
              <a:defRPr sz="12000"/>
            </a:lvl2pPr>
            <a:lvl3pPr lvl="2" algn="ctr">
              <a:spcBef>
                <a:spcPts val="0"/>
              </a:spcBef>
              <a:spcAft>
                <a:spcPts val="0"/>
              </a:spcAft>
              <a:buSzPts val="12000"/>
              <a:buNone/>
              <a:defRPr sz="12000"/>
            </a:lvl3pPr>
            <a:lvl4pPr lvl="3" algn="ctr">
              <a:spcBef>
                <a:spcPts val="0"/>
              </a:spcBef>
              <a:spcAft>
                <a:spcPts val="0"/>
              </a:spcAft>
              <a:buSzPts val="12000"/>
              <a:buNone/>
              <a:defRPr sz="12000"/>
            </a:lvl4pPr>
            <a:lvl5pPr lvl="4" algn="ctr">
              <a:spcBef>
                <a:spcPts val="0"/>
              </a:spcBef>
              <a:spcAft>
                <a:spcPts val="0"/>
              </a:spcAft>
              <a:buSzPts val="12000"/>
              <a:buNone/>
              <a:defRPr sz="12000"/>
            </a:lvl5pPr>
            <a:lvl6pPr lvl="5" algn="ctr">
              <a:spcBef>
                <a:spcPts val="0"/>
              </a:spcBef>
              <a:spcAft>
                <a:spcPts val="0"/>
              </a:spcAft>
              <a:buSzPts val="12000"/>
              <a:buNone/>
              <a:defRPr sz="12000"/>
            </a:lvl6pPr>
            <a:lvl7pPr lvl="6" algn="ctr">
              <a:spcBef>
                <a:spcPts val="0"/>
              </a:spcBef>
              <a:spcAft>
                <a:spcPts val="0"/>
              </a:spcAft>
              <a:buSzPts val="12000"/>
              <a:buNone/>
              <a:defRPr sz="12000"/>
            </a:lvl7pPr>
            <a:lvl8pPr lvl="7" algn="ctr">
              <a:spcBef>
                <a:spcPts val="0"/>
              </a:spcBef>
              <a:spcAft>
                <a:spcPts val="0"/>
              </a:spcAft>
              <a:buSzPts val="12000"/>
              <a:buNone/>
              <a:defRPr sz="12000"/>
            </a:lvl8pPr>
            <a:lvl9pPr lvl="8" algn="ctr">
              <a:spcBef>
                <a:spcPts val="0"/>
              </a:spcBef>
              <a:spcAft>
                <a:spcPts val="0"/>
              </a:spcAft>
              <a:buSzPts val="12000"/>
              <a:buNone/>
              <a:defRPr sz="12000"/>
            </a:lvl9pPr>
          </a:lstStyle>
          <a:p>
            <a:r>
              <a:t>xx%</a:t>
            </a:r>
          </a:p>
        </p:txBody>
      </p:sp>
      <p:sp>
        <p:nvSpPr>
          <p:cNvPr id="46" name="Google Shape;46;p11"/>
          <p:cNvSpPr txBox="1"/>
          <p:nvPr>
            <p:ph idx="1" type="body"/>
          </p:nvPr>
        </p:nvSpPr>
        <p:spPr>
          <a:xfrm>
            <a:off x="311700" y="3152225"/>
            <a:ext cx="8520600" cy="1300800"/>
          </a:xfrm>
          <a:prstGeom prst="rect">
            <a:avLst/>
          </a:prstGeom>
        </p:spPr>
        <p:txBody>
          <a:bodyPr anchorCtr="0" anchor="t" bIns="91425" lIns="91425" spcFirstLastPara="1" rIns="91425" wrap="square" tIns="91425">
            <a:normAutofit/>
          </a:bodyPr>
          <a:lstStyle>
            <a:lvl1pPr indent="-342900" lvl="0" marL="457200" algn="ctr">
              <a:spcBef>
                <a:spcPts val="0"/>
              </a:spcBef>
              <a:spcAft>
                <a:spcPts val="0"/>
              </a:spcAft>
              <a:buSzPts val="1800"/>
              <a:buChar char="●"/>
              <a:defRPr/>
            </a:lvl1pPr>
            <a:lvl2pPr indent="-317500" lvl="1" marL="914400" algn="ctr">
              <a:spcBef>
                <a:spcPts val="0"/>
              </a:spcBef>
              <a:spcAft>
                <a:spcPts val="0"/>
              </a:spcAft>
              <a:buSzPts val="1400"/>
              <a:buChar char="○"/>
              <a:defRPr/>
            </a:lvl2pPr>
            <a:lvl3pPr indent="-317500" lvl="2" marL="1371600" algn="ctr">
              <a:spcBef>
                <a:spcPts val="0"/>
              </a:spcBef>
              <a:spcAft>
                <a:spcPts val="0"/>
              </a:spcAft>
              <a:buSzPts val="1400"/>
              <a:buChar char="■"/>
              <a:defRPr/>
            </a:lvl3pPr>
            <a:lvl4pPr indent="-317500" lvl="3" marL="1828800" algn="ctr">
              <a:spcBef>
                <a:spcPts val="0"/>
              </a:spcBef>
              <a:spcAft>
                <a:spcPts val="0"/>
              </a:spcAft>
              <a:buSzPts val="1400"/>
              <a:buChar char="●"/>
              <a:defRPr/>
            </a:lvl4pPr>
            <a:lvl5pPr indent="-317500" lvl="4" marL="2286000" algn="ctr">
              <a:spcBef>
                <a:spcPts val="0"/>
              </a:spcBef>
              <a:spcAft>
                <a:spcPts val="0"/>
              </a:spcAft>
              <a:buSzPts val="1400"/>
              <a:buChar char="○"/>
              <a:defRPr/>
            </a:lvl5pPr>
            <a:lvl6pPr indent="-317500" lvl="5" marL="2743200" algn="ctr">
              <a:spcBef>
                <a:spcPts val="0"/>
              </a:spcBef>
              <a:spcAft>
                <a:spcPts val="0"/>
              </a:spcAft>
              <a:buSzPts val="1400"/>
              <a:buChar char="■"/>
              <a:defRPr/>
            </a:lvl6pPr>
            <a:lvl7pPr indent="-317500" lvl="6" marL="3200400" algn="ctr">
              <a:spcBef>
                <a:spcPts val="0"/>
              </a:spcBef>
              <a:spcAft>
                <a:spcPts val="0"/>
              </a:spcAft>
              <a:buSzPts val="1400"/>
              <a:buChar char="●"/>
              <a:defRPr/>
            </a:lvl7pPr>
            <a:lvl8pPr indent="-317500" lvl="7" marL="3657600" algn="ctr">
              <a:spcBef>
                <a:spcPts val="0"/>
              </a:spcBef>
              <a:spcAft>
                <a:spcPts val="0"/>
              </a:spcAft>
              <a:buSzPts val="1400"/>
              <a:buChar char="○"/>
              <a:defRPr/>
            </a:lvl8pPr>
            <a:lvl9pPr indent="-317500" lvl="8" marL="4114800" algn="ctr">
              <a:spcBef>
                <a:spcPts val="0"/>
              </a:spcBef>
              <a:spcAft>
                <a:spcPts val="0"/>
              </a:spcAft>
              <a:buSzPts val="1400"/>
              <a:buChar char="■"/>
              <a:defRPr/>
            </a:lvl9pPr>
          </a:lstStyle>
          <a:p/>
        </p:txBody>
      </p:sp>
      <p:sp>
        <p:nvSpPr>
          <p:cNvPr id="47" name="Google Shape;47;p11"/>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48" name="Shape 48"/>
        <p:cNvGrpSpPr/>
        <p:nvPr/>
      </p:nvGrpSpPr>
      <p:grpSpPr>
        <a:xfrm>
          <a:off x="0" y="0"/>
          <a:ext cx="0" cy="0"/>
          <a:chOff x="0" y="0"/>
          <a:chExt cx="0" cy="0"/>
        </a:xfrm>
      </p:grpSpPr>
      <p:sp>
        <p:nvSpPr>
          <p:cNvPr id="49" name="Google Shape;49;p12"/>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ub-Title slide 1">
  <p:cSld name="TITLE_1">
    <p:bg>
      <p:bgPr>
        <a:solidFill>
          <a:srgbClr val="FF5500"/>
        </a:solidFill>
      </p:bgPr>
    </p:bg>
    <p:spTree>
      <p:nvGrpSpPr>
        <p:cNvPr id="50" name="Shape 50"/>
        <p:cNvGrpSpPr/>
        <p:nvPr/>
      </p:nvGrpSpPr>
      <p:grpSpPr>
        <a:xfrm>
          <a:off x="0" y="0"/>
          <a:ext cx="0" cy="0"/>
          <a:chOff x="0" y="0"/>
          <a:chExt cx="0" cy="0"/>
        </a:xfrm>
      </p:grpSpPr>
      <p:sp>
        <p:nvSpPr>
          <p:cNvPr id="51" name="Google Shape;51;p13"/>
          <p:cNvSpPr txBox="1"/>
          <p:nvPr>
            <p:ph type="ctrTitle"/>
          </p:nvPr>
        </p:nvSpPr>
        <p:spPr>
          <a:xfrm>
            <a:off x="311708" y="744575"/>
            <a:ext cx="8520600" cy="2052600"/>
          </a:xfrm>
          <a:prstGeom prst="rect">
            <a:avLst/>
          </a:prstGeom>
        </p:spPr>
        <p:txBody>
          <a:bodyPr anchorCtr="0" anchor="b" bIns="91425" lIns="91425" spcFirstLastPara="1" rIns="91425" wrap="square" tIns="91425">
            <a:normAutofit/>
          </a:bodyPr>
          <a:lstStyle>
            <a:lvl1pPr lvl="0"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1pPr>
            <a:lvl2pPr lvl="1"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2pPr>
            <a:lvl3pPr lvl="2"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3pPr>
            <a:lvl4pPr lvl="3"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4pPr>
            <a:lvl5pPr lvl="4"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5pPr>
            <a:lvl6pPr lvl="5"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6pPr>
            <a:lvl7pPr lvl="6"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7pPr>
            <a:lvl8pPr lvl="7"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8pPr>
            <a:lvl9pPr lvl="8" algn="ctr">
              <a:spcBef>
                <a:spcPts val="0"/>
              </a:spcBef>
              <a:spcAft>
                <a:spcPts val="0"/>
              </a:spcAft>
              <a:buClr>
                <a:schemeClr val="lt1"/>
              </a:buClr>
              <a:buSzPts val="5200"/>
              <a:buFont typeface="Fira Sans"/>
              <a:buNone/>
              <a:defRPr sz="5200">
                <a:solidFill>
                  <a:schemeClr val="lt1"/>
                </a:solidFill>
                <a:latin typeface="Fira Sans"/>
                <a:ea typeface="Fira Sans"/>
                <a:cs typeface="Fira Sans"/>
                <a:sym typeface="Fira Sans"/>
              </a:defRPr>
            </a:lvl9pPr>
          </a:lstStyle>
          <a:p/>
        </p:txBody>
      </p:sp>
      <p:sp>
        <p:nvSpPr>
          <p:cNvPr id="52" name="Google Shape;52;p13"/>
          <p:cNvSpPr txBox="1"/>
          <p:nvPr>
            <p:ph idx="1" type="subTitle"/>
          </p:nvPr>
        </p:nvSpPr>
        <p:spPr>
          <a:xfrm>
            <a:off x="311700" y="2834125"/>
            <a:ext cx="8520600" cy="7926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1pPr>
            <a:lvl2pPr lvl="1"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2pPr>
            <a:lvl3pPr lvl="2"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3pPr>
            <a:lvl4pPr lvl="3"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4pPr>
            <a:lvl5pPr lvl="4"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5pPr>
            <a:lvl6pPr lvl="5"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6pPr>
            <a:lvl7pPr lvl="6"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7pPr>
            <a:lvl8pPr lvl="7"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8pPr>
            <a:lvl9pPr lvl="8" algn="ctr">
              <a:lnSpc>
                <a:spcPct val="100000"/>
              </a:lnSpc>
              <a:spcBef>
                <a:spcPts val="0"/>
              </a:spcBef>
              <a:spcAft>
                <a:spcPts val="0"/>
              </a:spcAft>
              <a:buClr>
                <a:schemeClr val="lt1"/>
              </a:buClr>
              <a:buSzPts val="2800"/>
              <a:buFont typeface="Fira Sans"/>
              <a:buNone/>
              <a:defRPr sz="2800">
                <a:solidFill>
                  <a:schemeClr val="lt1"/>
                </a:solidFill>
                <a:latin typeface="Fira Sans"/>
                <a:ea typeface="Fira Sans"/>
                <a:cs typeface="Fira Sans"/>
                <a:sym typeface="Fira Sans"/>
              </a:defRPr>
            </a:lvl9pPr>
          </a:lstStyle>
          <a:p/>
        </p:txBody>
      </p:sp>
      <p:sp>
        <p:nvSpPr>
          <p:cNvPr id="53" name="Google Shape;53;p1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1">
  <p:cSld name="TITLE_AND_BODY_1">
    <p:spTree>
      <p:nvGrpSpPr>
        <p:cNvPr id="54" name="Shape 54"/>
        <p:cNvGrpSpPr/>
        <p:nvPr/>
      </p:nvGrpSpPr>
      <p:grpSpPr>
        <a:xfrm>
          <a:off x="0" y="0"/>
          <a:ext cx="0" cy="0"/>
          <a:chOff x="0" y="0"/>
          <a:chExt cx="0" cy="0"/>
        </a:xfrm>
      </p:grpSpPr>
      <p:sp>
        <p:nvSpPr>
          <p:cNvPr id="55" name="Google Shape;55;p14"/>
          <p:cNvSpPr txBox="1"/>
          <p:nvPr>
            <p:ph idx="12" type="sldNum"/>
          </p:nvPr>
        </p:nvSpPr>
        <p:spPr>
          <a:xfrm>
            <a:off x="8559647" y="4753908"/>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
        <p:nvSpPr>
          <p:cNvPr id="56" name="Google Shape;56;p14"/>
          <p:cNvSpPr txBox="1"/>
          <p:nvPr>
            <p:ph type="title"/>
          </p:nvPr>
        </p:nvSpPr>
        <p:spPr>
          <a:xfrm>
            <a:off x="182125" y="1223202"/>
            <a:ext cx="4139100" cy="3822600"/>
          </a:xfrm>
          <a:prstGeom prst="rect">
            <a:avLst/>
          </a:prstGeom>
        </p:spPr>
        <p:txBody>
          <a:bodyPr anchorCtr="0" anchor="t" bIns="91425" lIns="91425" spcFirstLastPara="1" rIns="91425" wrap="square" tIns="91425">
            <a:normAutofit/>
          </a:bodyPr>
          <a:lstStyle>
            <a:lvl1pPr lvl="0">
              <a:spcBef>
                <a:spcPts val="0"/>
              </a:spcBef>
              <a:spcAft>
                <a:spcPts val="0"/>
              </a:spcAft>
              <a:buClr>
                <a:srgbClr val="000000"/>
              </a:buClr>
              <a:buSzPts val="5000"/>
              <a:buNone/>
              <a:defRPr sz="5000">
                <a:solidFill>
                  <a:srgbClr val="000000"/>
                </a:solidFill>
              </a:defRPr>
            </a:lvl1pPr>
            <a:lvl2pPr lvl="1" algn="ctr">
              <a:spcBef>
                <a:spcPts val="0"/>
              </a:spcBef>
              <a:spcAft>
                <a:spcPts val="0"/>
              </a:spcAft>
              <a:buSzPts val="3800"/>
              <a:buNone/>
              <a:defRPr sz="3800"/>
            </a:lvl2pPr>
            <a:lvl3pPr lvl="2" algn="ctr">
              <a:spcBef>
                <a:spcPts val="0"/>
              </a:spcBef>
              <a:spcAft>
                <a:spcPts val="0"/>
              </a:spcAft>
              <a:buSzPts val="3800"/>
              <a:buNone/>
              <a:defRPr sz="3800"/>
            </a:lvl3pPr>
            <a:lvl4pPr lvl="3" algn="ctr">
              <a:spcBef>
                <a:spcPts val="0"/>
              </a:spcBef>
              <a:spcAft>
                <a:spcPts val="0"/>
              </a:spcAft>
              <a:buSzPts val="3800"/>
              <a:buNone/>
              <a:defRPr sz="3800"/>
            </a:lvl4pPr>
            <a:lvl5pPr lvl="4" algn="ctr">
              <a:spcBef>
                <a:spcPts val="0"/>
              </a:spcBef>
              <a:spcAft>
                <a:spcPts val="0"/>
              </a:spcAft>
              <a:buSzPts val="3800"/>
              <a:buNone/>
              <a:defRPr sz="3800"/>
            </a:lvl5pPr>
            <a:lvl6pPr lvl="5" algn="ctr">
              <a:spcBef>
                <a:spcPts val="0"/>
              </a:spcBef>
              <a:spcAft>
                <a:spcPts val="0"/>
              </a:spcAft>
              <a:buSzPts val="3800"/>
              <a:buNone/>
              <a:defRPr sz="3800"/>
            </a:lvl6pPr>
            <a:lvl7pPr lvl="6" algn="ctr">
              <a:spcBef>
                <a:spcPts val="0"/>
              </a:spcBef>
              <a:spcAft>
                <a:spcPts val="0"/>
              </a:spcAft>
              <a:buSzPts val="3800"/>
              <a:buNone/>
              <a:defRPr sz="3800"/>
            </a:lvl7pPr>
            <a:lvl8pPr lvl="7" algn="ctr">
              <a:spcBef>
                <a:spcPts val="0"/>
              </a:spcBef>
              <a:spcAft>
                <a:spcPts val="0"/>
              </a:spcAft>
              <a:buSzPts val="3800"/>
              <a:buNone/>
              <a:defRPr sz="3800"/>
            </a:lvl8pPr>
            <a:lvl9pPr lvl="8" algn="ctr">
              <a:spcBef>
                <a:spcPts val="0"/>
              </a:spcBef>
              <a:spcAft>
                <a:spcPts val="0"/>
              </a:spcAft>
              <a:buSzPts val="3800"/>
              <a:buNone/>
              <a:defRPr sz="3800"/>
            </a:lvl9pPr>
          </a:lstStyle>
          <a:p/>
        </p:txBody>
      </p:sp>
      <p:sp>
        <p:nvSpPr>
          <p:cNvPr id="57" name="Google Shape;57;p14"/>
          <p:cNvSpPr txBox="1"/>
          <p:nvPr/>
        </p:nvSpPr>
        <p:spPr>
          <a:xfrm>
            <a:off x="125" y="0"/>
            <a:ext cx="9144000" cy="61500"/>
          </a:xfrm>
          <a:prstGeom prst="rect">
            <a:avLst/>
          </a:prstGeom>
          <a:solidFill>
            <a:srgbClr val="F05505"/>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a:latin typeface="Poppins"/>
              <a:ea typeface="Poppins"/>
              <a:cs typeface="Poppins"/>
              <a:sym typeface="Poppins"/>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3" name="Shape 13"/>
        <p:cNvGrpSpPr/>
        <p:nvPr/>
      </p:nvGrpSpPr>
      <p:grpSpPr>
        <a:xfrm>
          <a:off x="0" y="0"/>
          <a:ext cx="0" cy="0"/>
          <a:chOff x="0" y="0"/>
          <a:chExt cx="0" cy="0"/>
        </a:xfrm>
      </p:grpSpPr>
      <p:sp>
        <p:nvSpPr>
          <p:cNvPr id="14" name="Google Shape;14;p3"/>
          <p:cNvSpPr txBox="1"/>
          <p:nvPr>
            <p:ph type="title"/>
          </p:nvPr>
        </p:nvSpPr>
        <p:spPr>
          <a:xfrm>
            <a:off x="311700" y="2150850"/>
            <a:ext cx="8520600" cy="841800"/>
          </a:xfrm>
          <a:prstGeom prst="rect">
            <a:avLst/>
          </a:prstGeom>
        </p:spPr>
        <p:txBody>
          <a:bodyPr anchorCtr="0" anchor="ctr" bIns="91425" lIns="91425" spcFirstLastPara="1" rIns="91425" wrap="square" tIns="91425">
            <a:normAutofit/>
          </a:bodyPr>
          <a:lstStyle>
            <a:lvl1pPr lvl="0" algn="ctr">
              <a:spcBef>
                <a:spcPts val="0"/>
              </a:spcBef>
              <a:spcAft>
                <a:spcPts val="0"/>
              </a:spcAft>
              <a:buSzPts val="3600"/>
              <a:buNone/>
              <a:defRPr sz="3600"/>
            </a:lvl1pPr>
            <a:lvl2pPr lvl="1" algn="ctr">
              <a:spcBef>
                <a:spcPts val="0"/>
              </a:spcBef>
              <a:spcAft>
                <a:spcPts val="0"/>
              </a:spcAft>
              <a:buSzPts val="3600"/>
              <a:buNone/>
              <a:defRPr sz="3600"/>
            </a:lvl2pPr>
            <a:lvl3pPr lvl="2" algn="ctr">
              <a:spcBef>
                <a:spcPts val="0"/>
              </a:spcBef>
              <a:spcAft>
                <a:spcPts val="0"/>
              </a:spcAft>
              <a:buSzPts val="3600"/>
              <a:buNone/>
              <a:defRPr sz="3600"/>
            </a:lvl3pPr>
            <a:lvl4pPr lvl="3" algn="ctr">
              <a:spcBef>
                <a:spcPts val="0"/>
              </a:spcBef>
              <a:spcAft>
                <a:spcPts val="0"/>
              </a:spcAft>
              <a:buSzPts val="3600"/>
              <a:buNone/>
              <a:defRPr sz="3600"/>
            </a:lvl4pPr>
            <a:lvl5pPr lvl="4" algn="ctr">
              <a:spcBef>
                <a:spcPts val="0"/>
              </a:spcBef>
              <a:spcAft>
                <a:spcPts val="0"/>
              </a:spcAft>
              <a:buSzPts val="3600"/>
              <a:buNone/>
              <a:defRPr sz="3600"/>
            </a:lvl5pPr>
            <a:lvl6pPr lvl="5" algn="ctr">
              <a:spcBef>
                <a:spcPts val="0"/>
              </a:spcBef>
              <a:spcAft>
                <a:spcPts val="0"/>
              </a:spcAft>
              <a:buSzPts val="3600"/>
              <a:buNone/>
              <a:defRPr sz="3600"/>
            </a:lvl6pPr>
            <a:lvl7pPr lvl="6" algn="ctr">
              <a:spcBef>
                <a:spcPts val="0"/>
              </a:spcBef>
              <a:spcAft>
                <a:spcPts val="0"/>
              </a:spcAft>
              <a:buSzPts val="3600"/>
              <a:buNone/>
              <a:defRPr sz="3600"/>
            </a:lvl7pPr>
            <a:lvl8pPr lvl="7" algn="ctr">
              <a:spcBef>
                <a:spcPts val="0"/>
              </a:spcBef>
              <a:spcAft>
                <a:spcPts val="0"/>
              </a:spcAft>
              <a:buSzPts val="3600"/>
              <a:buNone/>
              <a:defRPr sz="3600"/>
            </a:lvl8pPr>
            <a:lvl9pPr lvl="8" algn="ctr">
              <a:spcBef>
                <a:spcPts val="0"/>
              </a:spcBef>
              <a:spcAft>
                <a:spcPts val="0"/>
              </a:spcAft>
              <a:buSzPts val="3600"/>
              <a:buNone/>
              <a:defRPr sz="3600"/>
            </a:lvl9pPr>
          </a:lstStyle>
          <a:p/>
        </p:txBody>
      </p:sp>
      <p:sp>
        <p:nvSpPr>
          <p:cNvPr id="15" name="Google Shape;15;p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 name="Shape 16"/>
        <p:cNvGrpSpPr/>
        <p:nvPr/>
      </p:nvGrpSpPr>
      <p:grpSpPr>
        <a:xfrm>
          <a:off x="0" y="0"/>
          <a:ext cx="0" cy="0"/>
          <a:chOff x="0" y="0"/>
          <a:chExt cx="0" cy="0"/>
        </a:xfrm>
      </p:grpSpPr>
      <p:sp>
        <p:nvSpPr>
          <p:cNvPr id="17" name="Google Shape;17;p4"/>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18" name="Google Shape;18;p4"/>
          <p:cNvSpPr txBox="1"/>
          <p:nvPr>
            <p:ph idx="1" type="body"/>
          </p:nvPr>
        </p:nvSpPr>
        <p:spPr>
          <a:xfrm>
            <a:off x="311700" y="1152475"/>
            <a:ext cx="8520600" cy="3416400"/>
          </a:xfrm>
          <a:prstGeom prst="rect">
            <a:avLst/>
          </a:prstGeom>
        </p:spPr>
        <p:txBody>
          <a:bodyPr anchorCtr="0" anchor="t"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19" name="Google Shape;19;p4"/>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20" name="Shape 20"/>
        <p:cNvGrpSpPr/>
        <p:nvPr/>
      </p:nvGrpSpPr>
      <p:grpSpPr>
        <a:xfrm>
          <a:off x="0" y="0"/>
          <a:ext cx="0" cy="0"/>
          <a:chOff x="0" y="0"/>
          <a:chExt cx="0" cy="0"/>
        </a:xfrm>
      </p:grpSpPr>
      <p:sp>
        <p:nvSpPr>
          <p:cNvPr id="21" name="Google Shape;21;p5"/>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2" name="Google Shape;22;p5"/>
          <p:cNvSpPr txBox="1"/>
          <p:nvPr>
            <p:ph idx="1" type="body"/>
          </p:nvPr>
        </p:nvSpPr>
        <p:spPr>
          <a:xfrm>
            <a:off x="3117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3" name="Google Shape;23;p5"/>
          <p:cNvSpPr txBox="1"/>
          <p:nvPr>
            <p:ph idx="2" type="body"/>
          </p:nvPr>
        </p:nvSpPr>
        <p:spPr>
          <a:xfrm>
            <a:off x="4832400" y="1152475"/>
            <a:ext cx="3999900" cy="3416400"/>
          </a:xfrm>
          <a:prstGeom prst="rect">
            <a:avLst/>
          </a:prstGeom>
        </p:spPr>
        <p:txBody>
          <a:bodyPr anchorCtr="0" anchor="t" bIns="91425" lIns="91425" spcFirstLastPara="1" rIns="91425" wrap="square" tIns="91425">
            <a:normAutofit/>
          </a:bodyPr>
          <a:lstStyle>
            <a:lvl1pPr indent="-317500" lvl="0" marL="457200">
              <a:spcBef>
                <a:spcPts val="0"/>
              </a:spcBef>
              <a:spcAft>
                <a:spcPts val="0"/>
              </a:spcAft>
              <a:buSzPts val="1400"/>
              <a:buChar char="●"/>
              <a:defRPr sz="14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24" name="Google Shape;24;p5"/>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25" name="Shape 25"/>
        <p:cNvGrpSpPr/>
        <p:nvPr/>
      </p:nvGrpSpPr>
      <p:grpSpPr>
        <a:xfrm>
          <a:off x="0" y="0"/>
          <a:ext cx="0" cy="0"/>
          <a:chOff x="0" y="0"/>
          <a:chExt cx="0" cy="0"/>
        </a:xfrm>
      </p:grpSpPr>
      <p:sp>
        <p:nvSpPr>
          <p:cNvPr id="26" name="Google Shape;26;p6"/>
          <p:cNvSpPr txBox="1"/>
          <p:nvPr>
            <p:ph type="title"/>
          </p:nvPr>
        </p:nvSpPr>
        <p:spPr>
          <a:xfrm>
            <a:off x="311700" y="445025"/>
            <a:ext cx="8520600" cy="572700"/>
          </a:xfrm>
          <a:prstGeom prst="rect">
            <a:avLst/>
          </a:prstGeom>
        </p:spPr>
        <p:txBody>
          <a:bodyPr anchorCtr="0" anchor="t" bIns="91425" lIns="91425" spcFirstLastPara="1" rIns="91425" wrap="square" tIns="91425">
            <a:normAutofit/>
          </a:bodyPr>
          <a:lstStyle>
            <a:lvl1pPr lvl="0">
              <a:spcBef>
                <a:spcPts val="0"/>
              </a:spcBef>
              <a:spcAft>
                <a:spcPts val="0"/>
              </a:spcAft>
              <a:buSzPts val="2800"/>
              <a:buNone/>
              <a:defRPr/>
            </a:lvl1pPr>
            <a:lvl2pPr lvl="1">
              <a:spcBef>
                <a:spcPts val="0"/>
              </a:spcBef>
              <a:spcAft>
                <a:spcPts val="0"/>
              </a:spcAft>
              <a:buSzPts val="2800"/>
              <a:buNone/>
              <a:defRPr/>
            </a:lvl2pPr>
            <a:lvl3pPr lvl="2">
              <a:spcBef>
                <a:spcPts val="0"/>
              </a:spcBef>
              <a:spcAft>
                <a:spcPts val="0"/>
              </a:spcAft>
              <a:buSzPts val="2800"/>
              <a:buNone/>
              <a:defRPr/>
            </a:lvl3pPr>
            <a:lvl4pPr lvl="3">
              <a:spcBef>
                <a:spcPts val="0"/>
              </a:spcBef>
              <a:spcAft>
                <a:spcPts val="0"/>
              </a:spcAft>
              <a:buSzPts val="2800"/>
              <a:buNone/>
              <a:defRPr/>
            </a:lvl4pPr>
            <a:lvl5pPr lvl="4">
              <a:spcBef>
                <a:spcPts val="0"/>
              </a:spcBef>
              <a:spcAft>
                <a:spcPts val="0"/>
              </a:spcAft>
              <a:buSzPts val="2800"/>
              <a:buNone/>
              <a:defRPr/>
            </a:lvl5pPr>
            <a:lvl6pPr lvl="5">
              <a:spcBef>
                <a:spcPts val="0"/>
              </a:spcBef>
              <a:spcAft>
                <a:spcPts val="0"/>
              </a:spcAft>
              <a:buSzPts val="2800"/>
              <a:buNone/>
              <a:defRPr/>
            </a:lvl6pPr>
            <a:lvl7pPr lvl="6">
              <a:spcBef>
                <a:spcPts val="0"/>
              </a:spcBef>
              <a:spcAft>
                <a:spcPts val="0"/>
              </a:spcAft>
              <a:buSzPts val="2800"/>
              <a:buNone/>
              <a:defRPr/>
            </a:lvl7pPr>
            <a:lvl8pPr lvl="7">
              <a:spcBef>
                <a:spcPts val="0"/>
              </a:spcBef>
              <a:spcAft>
                <a:spcPts val="0"/>
              </a:spcAft>
              <a:buSzPts val="2800"/>
              <a:buNone/>
              <a:defRPr/>
            </a:lvl8pPr>
            <a:lvl9pPr lvl="8">
              <a:spcBef>
                <a:spcPts val="0"/>
              </a:spcBef>
              <a:spcAft>
                <a:spcPts val="0"/>
              </a:spcAft>
              <a:buSzPts val="2800"/>
              <a:buNone/>
              <a:defRPr/>
            </a:lvl9pPr>
          </a:lstStyle>
          <a:p/>
        </p:txBody>
      </p:sp>
      <p:sp>
        <p:nvSpPr>
          <p:cNvPr id="27" name="Google Shape;27;p6"/>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28" name="Shape 28"/>
        <p:cNvGrpSpPr/>
        <p:nvPr/>
      </p:nvGrpSpPr>
      <p:grpSpPr>
        <a:xfrm>
          <a:off x="0" y="0"/>
          <a:ext cx="0" cy="0"/>
          <a:chOff x="0" y="0"/>
          <a:chExt cx="0" cy="0"/>
        </a:xfrm>
      </p:grpSpPr>
      <p:sp>
        <p:nvSpPr>
          <p:cNvPr id="29" name="Google Shape;29;p7"/>
          <p:cNvSpPr txBox="1"/>
          <p:nvPr>
            <p:ph type="title"/>
          </p:nvPr>
        </p:nvSpPr>
        <p:spPr>
          <a:xfrm>
            <a:off x="311700" y="555600"/>
            <a:ext cx="2808000" cy="755700"/>
          </a:xfrm>
          <a:prstGeom prst="rect">
            <a:avLst/>
          </a:prstGeom>
        </p:spPr>
        <p:txBody>
          <a:bodyPr anchorCtr="0" anchor="b" bIns="91425" lIns="91425" spcFirstLastPara="1" rIns="91425" wrap="square" tIns="91425">
            <a:normAutofit/>
          </a:bodyPr>
          <a:lstStyle>
            <a:lvl1pPr lvl="0">
              <a:spcBef>
                <a:spcPts val="0"/>
              </a:spcBef>
              <a:spcAft>
                <a:spcPts val="0"/>
              </a:spcAft>
              <a:buSzPts val="2400"/>
              <a:buNone/>
              <a:defRPr sz="2400"/>
            </a:lvl1pPr>
            <a:lvl2pPr lvl="1">
              <a:spcBef>
                <a:spcPts val="0"/>
              </a:spcBef>
              <a:spcAft>
                <a:spcPts val="0"/>
              </a:spcAft>
              <a:buSzPts val="2400"/>
              <a:buNone/>
              <a:defRPr sz="2400"/>
            </a:lvl2pPr>
            <a:lvl3pPr lvl="2">
              <a:spcBef>
                <a:spcPts val="0"/>
              </a:spcBef>
              <a:spcAft>
                <a:spcPts val="0"/>
              </a:spcAft>
              <a:buSzPts val="2400"/>
              <a:buNone/>
              <a:defRPr sz="2400"/>
            </a:lvl3pPr>
            <a:lvl4pPr lvl="3">
              <a:spcBef>
                <a:spcPts val="0"/>
              </a:spcBef>
              <a:spcAft>
                <a:spcPts val="0"/>
              </a:spcAft>
              <a:buSzPts val="2400"/>
              <a:buNone/>
              <a:defRPr sz="2400"/>
            </a:lvl4pPr>
            <a:lvl5pPr lvl="4">
              <a:spcBef>
                <a:spcPts val="0"/>
              </a:spcBef>
              <a:spcAft>
                <a:spcPts val="0"/>
              </a:spcAft>
              <a:buSzPts val="2400"/>
              <a:buNone/>
              <a:defRPr sz="2400"/>
            </a:lvl5pPr>
            <a:lvl6pPr lvl="5">
              <a:spcBef>
                <a:spcPts val="0"/>
              </a:spcBef>
              <a:spcAft>
                <a:spcPts val="0"/>
              </a:spcAft>
              <a:buSzPts val="2400"/>
              <a:buNone/>
              <a:defRPr sz="2400"/>
            </a:lvl6pPr>
            <a:lvl7pPr lvl="6">
              <a:spcBef>
                <a:spcPts val="0"/>
              </a:spcBef>
              <a:spcAft>
                <a:spcPts val="0"/>
              </a:spcAft>
              <a:buSzPts val="2400"/>
              <a:buNone/>
              <a:defRPr sz="2400"/>
            </a:lvl7pPr>
            <a:lvl8pPr lvl="7">
              <a:spcBef>
                <a:spcPts val="0"/>
              </a:spcBef>
              <a:spcAft>
                <a:spcPts val="0"/>
              </a:spcAft>
              <a:buSzPts val="2400"/>
              <a:buNone/>
              <a:defRPr sz="2400"/>
            </a:lvl8pPr>
            <a:lvl9pPr lvl="8">
              <a:spcBef>
                <a:spcPts val="0"/>
              </a:spcBef>
              <a:spcAft>
                <a:spcPts val="0"/>
              </a:spcAft>
              <a:buSzPts val="2400"/>
              <a:buNone/>
              <a:defRPr sz="2400"/>
            </a:lvl9pPr>
          </a:lstStyle>
          <a:p/>
        </p:txBody>
      </p:sp>
      <p:sp>
        <p:nvSpPr>
          <p:cNvPr id="30" name="Google Shape;30;p7"/>
          <p:cNvSpPr txBox="1"/>
          <p:nvPr>
            <p:ph idx="1" type="body"/>
          </p:nvPr>
        </p:nvSpPr>
        <p:spPr>
          <a:xfrm>
            <a:off x="311700" y="1389600"/>
            <a:ext cx="2808000" cy="3179400"/>
          </a:xfrm>
          <a:prstGeom prst="rect">
            <a:avLst/>
          </a:prstGeom>
        </p:spPr>
        <p:txBody>
          <a:bodyPr anchorCtr="0" anchor="t" bIns="91425" lIns="91425" spcFirstLastPara="1" rIns="91425" wrap="square" tIns="91425">
            <a:normAutofit/>
          </a:bodyPr>
          <a:lstStyle>
            <a:lvl1pPr indent="-304800" lvl="0" marL="457200">
              <a:spcBef>
                <a:spcPts val="0"/>
              </a:spcBef>
              <a:spcAft>
                <a:spcPts val="0"/>
              </a:spcAft>
              <a:buSzPts val="1200"/>
              <a:buChar char="●"/>
              <a:defRPr sz="1200"/>
            </a:lvl1pPr>
            <a:lvl2pPr indent="-304800" lvl="1" marL="914400">
              <a:spcBef>
                <a:spcPts val="0"/>
              </a:spcBef>
              <a:spcAft>
                <a:spcPts val="0"/>
              </a:spcAft>
              <a:buSzPts val="1200"/>
              <a:buChar char="○"/>
              <a:defRPr sz="1200"/>
            </a:lvl2pPr>
            <a:lvl3pPr indent="-304800" lvl="2" marL="1371600">
              <a:spcBef>
                <a:spcPts val="0"/>
              </a:spcBef>
              <a:spcAft>
                <a:spcPts val="0"/>
              </a:spcAft>
              <a:buSzPts val="1200"/>
              <a:buChar char="■"/>
              <a:defRPr sz="1200"/>
            </a:lvl3pPr>
            <a:lvl4pPr indent="-304800" lvl="3" marL="1828800">
              <a:spcBef>
                <a:spcPts val="0"/>
              </a:spcBef>
              <a:spcAft>
                <a:spcPts val="0"/>
              </a:spcAft>
              <a:buSzPts val="1200"/>
              <a:buChar char="●"/>
              <a:defRPr sz="1200"/>
            </a:lvl4pPr>
            <a:lvl5pPr indent="-304800" lvl="4" marL="2286000">
              <a:spcBef>
                <a:spcPts val="0"/>
              </a:spcBef>
              <a:spcAft>
                <a:spcPts val="0"/>
              </a:spcAft>
              <a:buSzPts val="1200"/>
              <a:buChar char="○"/>
              <a:defRPr sz="1200"/>
            </a:lvl5pPr>
            <a:lvl6pPr indent="-304800" lvl="5" marL="2743200">
              <a:spcBef>
                <a:spcPts val="0"/>
              </a:spcBef>
              <a:spcAft>
                <a:spcPts val="0"/>
              </a:spcAft>
              <a:buSzPts val="1200"/>
              <a:buChar char="■"/>
              <a:defRPr sz="1200"/>
            </a:lvl6pPr>
            <a:lvl7pPr indent="-304800" lvl="6" marL="3200400">
              <a:spcBef>
                <a:spcPts val="0"/>
              </a:spcBef>
              <a:spcAft>
                <a:spcPts val="0"/>
              </a:spcAft>
              <a:buSzPts val="1200"/>
              <a:buChar char="●"/>
              <a:defRPr sz="1200"/>
            </a:lvl7pPr>
            <a:lvl8pPr indent="-304800" lvl="7" marL="3657600">
              <a:spcBef>
                <a:spcPts val="0"/>
              </a:spcBef>
              <a:spcAft>
                <a:spcPts val="0"/>
              </a:spcAft>
              <a:buSzPts val="1200"/>
              <a:buChar char="○"/>
              <a:defRPr sz="1200"/>
            </a:lvl8pPr>
            <a:lvl9pPr indent="-304800" lvl="8" marL="4114800">
              <a:spcBef>
                <a:spcPts val="0"/>
              </a:spcBef>
              <a:spcAft>
                <a:spcPts val="0"/>
              </a:spcAft>
              <a:buSzPts val="1200"/>
              <a:buChar char="■"/>
              <a:defRPr sz="1200"/>
            </a:lvl9pPr>
          </a:lstStyle>
          <a:p/>
        </p:txBody>
      </p:sp>
      <p:sp>
        <p:nvSpPr>
          <p:cNvPr id="31" name="Google Shape;31;p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32" name="Shape 32"/>
        <p:cNvGrpSpPr/>
        <p:nvPr/>
      </p:nvGrpSpPr>
      <p:grpSpPr>
        <a:xfrm>
          <a:off x="0" y="0"/>
          <a:ext cx="0" cy="0"/>
          <a:chOff x="0" y="0"/>
          <a:chExt cx="0" cy="0"/>
        </a:xfrm>
      </p:grpSpPr>
      <p:sp>
        <p:nvSpPr>
          <p:cNvPr id="33" name="Google Shape;33;p8"/>
          <p:cNvSpPr txBox="1"/>
          <p:nvPr>
            <p:ph type="title"/>
          </p:nvPr>
        </p:nvSpPr>
        <p:spPr>
          <a:xfrm>
            <a:off x="490250" y="450150"/>
            <a:ext cx="6367800" cy="4090800"/>
          </a:xfrm>
          <a:prstGeom prst="rect">
            <a:avLst/>
          </a:prstGeom>
        </p:spPr>
        <p:txBody>
          <a:bodyPr anchorCtr="0" anchor="ctr" bIns="91425" lIns="91425" spcFirstLastPara="1" rIns="91425" wrap="square" tIns="91425">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34" name="Google Shape;34;p8"/>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35" name="Shape 35"/>
        <p:cNvGrpSpPr/>
        <p:nvPr/>
      </p:nvGrpSpPr>
      <p:grpSpPr>
        <a:xfrm>
          <a:off x="0" y="0"/>
          <a:ext cx="0" cy="0"/>
          <a:chOff x="0" y="0"/>
          <a:chExt cx="0" cy="0"/>
        </a:xfrm>
      </p:grpSpPr>
      <p:sp>
        <p:nvSpPr>
          <p:cNvPr id="36" name="Google Shape;36;p9"/>
          <p:cNvSpPr/>
          <p:nvPr/>
        </p:nvSpPr>
        <p:spPr>
          <a:xfrm>
            <a:off x="4572000" y="-125"/>
            <a:ext cx="4572000" cy="5143500"/>
          </a:xfrm>
          <a:prstGeom prst="rect">
            <a:avLst/>
          </a:prstGeom>
          <a:solidFill>
            <a:schemeClr val="lt2"/>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sp>
        <p:nvSpPr>
          <p:cNvPr id="37" name="Google Shape;37;p9"/>
          <p:cNvSpPr txBox="1"/>
          <p:nvPr>
            <p:ph type="title"/>
          </p:nvPr>
        </p:nvSpPr>
        <p:spPr>
          <a:xfrm>
            <a:off x="265500" y="1233175"/>
            <a:ext cx="4045200" cy="1482300"/>
          </a:xfrm>
          <a:prstGeom prst="rect">
            <a:avLst/>
          </a:prstGeom>
        </p:spPr>
        <p:txBody>
          <a:bodyPr anchorCtr="0" anchor="b" bIns="91425" lIns="91425" spcFirstLastPara="1" rIns="91425" wrap="square" tIns="91425">
            <a:normAutofit/>
          </a:bodyPr>
          <a:lstStyle>
            <a:lvl1pPr lvl="0" algn="ctr">
              <a:spcBef>
                <a:spcPts val="0"/>
              </a:spcBef>
              <a:spcAft>
                <a:spcPts val="0"/>
              </a:spcAft>
              <a:buSzPts val="4200"/>
              <a:buNone/>
              <a:defRPr sz="4200"/>
            </a:lvl1pPr>
            <a:lvl2pPr lvl="1" algn="ctr">
              <a:spcBef>
                <a:spcPts val="0"/>
              </a:spcBef>
              <a:spcAft>
                <a:spcPts val="0"/>
              </a:spcAft>
              <a:buSzPts val="4200"/>
              <a:buNone/>
              <a:defRPr sz="4200"/>
            </a:lvl2pPr>
            <a:lvl3pPr lvl="2" algn="ctr">
              <a:spcBef>
                <a:spcPts val="0"/>
              </a:spcBef>
              <a:spcAft>
                <a:spcPts val="0"/>
              </a:spcAft>
              <a:buSzPts val="4200"/>
              <a:buNone/>
              <a:defRPr sz="4200"/>
            </a:lvl3pPr>
            <a:lvl4pPr lvl="3" algn="ctr">
              <a:spcBef>
                <a:spcPts val="0"/>
              </a:spcBef>
              <a:spcAft>
                <a:spcPts val="0"/>
              </a:spcAft>
              <a:buSzPts val="4200"/>
              <a:buNone/>
              <a:defRPr sz="4200"/>
            </a:lvl4pPr>
            <a:lvl5pPr lvl="4" algn="ctr">
              <a:spcBef>
                <a:spcPts val="0"/>
              </a:spcBef>
              <a:spcAft>
                <a:spcPts val="0"/>
              </a:spcAft>
              <a:buSzPts val="4200"/>
              <a:buNone/>
              <a:defRPr sz="4200"/>
            </a:lvl5pPr>
            <a:lvl6pPr lvl="5" algn="ctr">
              <a:spcBef>
                <a:spcPts val="0"/>
              </a:spcBef>
              <a:spcAft>
                <a:spcPts val="0"/>
              </a:spcAft>
              <a:buSzPts val="4200"/>
              <a:buNone/>
              <a:defRPr sz="4200"/>
            </a:lvl6pPr>
            <a:lvl7pPr lvl="6" algn="ctr">
              <a:spcBef>
                <a:spcPts val="0"/>
              </a:spcBef>
              <a:spcAft>
                <a:spcPts val="0"/>
              </a:spcAft>
              <a:buSzPts val="4200"/>
              <a:buNone/>
              <a:defRPr sz="4200"/>
            </a:lvl7pPr>
            <a:lvl8pPr lvl="7" algn="ctr">
              <a:spcBef>
                <a:spcPts val="0"/>
              </a:spcBef>
              <a:spcAft>
                <a:spcPts val="0"/>
              </a:spcAft>
              <a:buSzPts val="4200"/>
              <a:buNone/>
              <a:defRPr sz="4200"/>
            </a:lvl8pPr>
            <a:lvl9pPr lvl="8" algn="ctr">
              <a:spcBef>
                <a:spcPts val="0"/>
              </a:spcBef>
              <a:spcAft>
                <a:spcPts val="0"/>
              </a:spcAft>
              <a:buSzPts val="4200"/>
              <a:buNone/>
              <a:defRPr sz="4200"/>
            </a:lvl9pPr>
          </a:lstStyle>
          <a:p/>
        </p:txBody>
      </p:sp>
      <p:sp>
        <p:nvSpPr>
          <p:cNvPr id="38" name="Google Shape;38;p9"/>
          <p:cNvSpPr txBox="1"/>
          <p:nvPr>
            <p:ph idx="1" type="subTitle"/>
          </p:nvPr>
        </p:nvSpPr>
        <p:spPr>
          <a:xfrm>
            <a:off x="265500" y="2803075"/>
            <a:ext cx="4045200" cy="1235100"/>
          </a:xfrm>
          <a:prstGeom prst="rect">
            <a:avLst/>
          </a:prstGeom>
        </p:spPr>
        <p:txBody>
          <a:bodyPr anchorCtr="0" anchor="t" bIns="91425" lIns="91425" spcFirstLastPara="1" rIns="91425" wrap="square" tIns="91425">
            <a:normAutofit/>
          </a:bodyPr>
          <a:lstStyle>
            <a:lvl1pPr lvl="0" algn="ctr">
              <a:lnSpc>
                <a:spcPct val="100000"/>
              </a:lnSpc>
              <a:spcBef>
                <a:spcPts val="0"/>
              </a:spcBef>
              <a:spcAft>
                <a:spcPts val="0"/>
              </a:spcAft>
              <a:buSzPts val="2100"/>
              <a:buNone/>
              <a:defRPr sz="2100"/>
            </a:lvl1pPr>
            <a:lvl2pPr lvl="1" algn="ctr">
              <a:lnSpc>
                <a:spcPct val="100000"/>
              </a:lnSpc>
              <a:spcBef>
                <a:spcPts val="0"/>
              </a:spcBef>
              <a:spcAft>
                <a:spcPts val="0"/>
              </a:spcAft>
              <a:buSzPts val="2100"/>
              <a:buNone/>
              <a:defRPr sz="2100"/>
            </a:lvl2pPr>
            <a:lvl3pPr lvl="2" algn="ctr">
              <a:lnSpc>
                <a:spcPct val="100000"/>
              </a:lnSpc>
              <a:spcBef>
                <a:spcPts val="0"/>
              </a:spcBef>
              <a:spcAft>
                <a:spcPts val="0"/>
              </a:spcAft>
              <a:buSzPts val="2100"/>
              <a:buNone/>
              <a:defRPr sz="2100"/>
            </a:lvl3pPr>
            <a:lvl4pPr lvl="3" algn="ctr">
              <a:lnSpc>
                <a:spcPct val="100000"/>
              </a:lnSpc>
              <a:spcBef>
                <a:spcPts val="0"/>
              </a:spcBef>
              <a:spcAft>
                <a:spcPts val="0"/>
              </a:spcAft>
              <a:buSzPts val="2100"/>
              <a:buNone/>
              <a:defRPr sz="2100"/>
            </a:lvl4pPr>
            <a:lvl5pPr lvl="4" algn="ctr">
              <a:lnSpc>
                <a:spcPct val="100000"/>
              </a:lnSpc>
              <a:spcBef>
                <a:spcPts val="0"/>
              </a:spcBef>
              <a:spcAft>
                <a:spcPts val="0"/>
              </a:spcAft>
              <a:buSzPts val="2100"/>
              <a:buNone/>
              <a:defRPr sz="2100"/>
            </a:lvl5pPr>
            <a:lvl6pPr lvl="5" algn="ctr">
              <a:lnSpc>
                <a:spcPct val="100000"/>
              </a:lnSpc>
              <a:spcBef>
                <a:spcPts val="0"/>
              </a:spcBef>
              <a:spcAft>
                <a:spcPts val="0"/>
              </a:spcAft>
              <a:buSzPts val="2100"/>
              <a:buNone/>
              <a:defRPr sz="2100"/>
            </a:lvl6pPr>
            <a:lvl7pPr lvl="6" algn="ctr">
              <a:lnSpc>
                <a:spcPct val="100000"/>
              </a:lnSpc>
              <a:spcBef>
                <a:spcPts val="0"/>
              </a:spcBef>
              <a:spcAft>
                <a:spcPts val="0"/>
              </a:spcAft>
              <a:buSzPts val="2100"/>
              <a:buNone/>
              <a:defRPr sz="2100"/>
            </a:lvl7pPr>
            <a:lvl8pPr lvl="7" algn="ctr">
              <a:lnSpc>
                <a:spcPct val="100000"/>
              </a:lnSpc>
              <a:spcBef>
                <a:spcPts val="0"/>
              </a:spcBef>
              <a:spcAft>
                <a:spcPts val="0"/>
              </a:spcAft>
              <a:buSzPts val="2100"/>
              <a:buNone/>
              <a:defRPr sz="2100"/>
            </a:lvl8pPr>
            <a:lvl9pPr lvl="8" algn="ctr">
              <a:lnSpc>
                <a:spcPct val="100000"/>
              </a:lnSpc>
              <a:spcBef>
                <a:spcPts val="0"/>
              </a:spcBef>
              <a:spcAft>
                <a:spcPts val="0"/>
              </a:spcAft>
              <a:buSzPts val="2100"/>
              <a:buNone/>
              <a:defRPr sz="2100"/>
            </a:lvl9pPr>
          </a:lstStyle>
          <a:p/>
        </p:txBody>
      </p:sp>
      <p:sp>
        <p:nvSpPr>
          <p:cNvPr id="39" name="Google Shape;39;p9"/>
          <p:cNvSpPr txBox="1"/>
          <p:nvPr>
            <p:ph idx="2" type="body"/>
          </p:nvPr>
        </p:nvSpPr>
        <p:spPr>
          <a:xfrm>
            <a:off x="4939500" y="724075"/>
            <a:ext cx="3837000" cy="3695100"/>
          </a:xfrm>
          <a:prstGeom prst="rect">
            <a:avLst/>
          </a:prstGeom>
        </p:spPr>
        <p:txBody>
          <a:bodyPr anchorCtr="0" anchor="ctr" bIns="91425" lIns="91425" spcFirstLastPara="1" rIns="91425" wrap="square" tIns="91425">
            <a:normAutofit/>
          </a:bodyPr>
          <a:lstStyle>
            <a:lvl1pPr indent="-342900" lvl="0" marL="457200">
              <a:spcBef>
                <a:spcPts val="0"/>
              </a:spcBef>
              <a:spcAft>
                <a:spcPts val="0"/>
              </a:spcAft>
              <a:buSzPts val="1800"/>
              <a:buChar char="●"/>
              <a:defRPr/>
            </a:lvl1pPr>
            <a:lvl2pPr indent="-317500" lvl="1" marL="914400">
              <a:spcBef>
                <a:spcPts val="0"/>
              </a:spcBef>
              <a:spcAft>
                <a:spcPts val="0"/>
              </a:spcAft>
              <a:buSzPts val="1400"/>
              <a:buChar char="○"/>
              <a:defRPr/>
            </a:lvl2pPr>
            <a:lvl3pPr indent="-317500" lvl="2" marL="1371600">
              <a:spcBef>
                <a:spcPts val="0"/>
              </a:spcBef>
              <a:spcAft>
                <a:spcPts val="0"/>
              </a:spcAft>
              <a:buSzPts val="1400"/>
              <a:buChar char="■"/>
              <a:defRPr/>
            </a:lvl3pPr>
            <a:lvl4pPr indent="-317500" lvl="3" marL="1828800">
              <a:spcBef>
                <a:spcPts val="0"/>
              </a:spcBef>
              <a:spcAft>
                <a:spcPts val="0"/>
              </a:spcAft>
              <a:buSzPts val="1400"/>
              <a:buChar char="●"/>
              <a:defRPr/>
            </a:lvl4pPr>
            <a:lvl5pPr indent="-317500" lvl="4" marL="2286000">
              <a:spcBef>
                <a:spcPts val="0"/>
              </a:spcBef>
              <a:spcAft>
                <a:spcPts val="0"/>
              </a:spcAft>
              <a:buSzPts val="1400"/>
              <a:buChar char="○"/>
              <a:defRPr/>
            </a:lvl5pPr>
            <a:lvl6pPr indent="-317500" lvl="5" marL="2743200">
              <a:spcBef>
                <a:spcPts val="0"/>
              </a:spcBef>
              <a:spcAft>
                <a:spcPts val="0"/>
              </a:spcAft>
              <a:buSzPts val="1400"/>
              <a:buChar char="■"/>
              <a:defRPr/>
            </a:lvl6pPr>
            <a:lvl7pPr indent="-317500" lvl="6" marL="3200400">
              <a:spcBef>
                <a:spcPts val="0"/>
              </a:spcBef>
              <a:spcAft>
                <a:spcPts val="0"/>
              </a:spcAft>
              <a:buSzPts val="1400"/>
              <a:buChar char="●"/>
              <a:defRPr/>
            </a:lvl7pPr>
            <a:lvl8pPr indent="-317500" lvl="7" marL="3657600">
              <a:spcBef>
                <a:spcPts val="0"/>
              </a:spcBef>
              <a:spcAft>
                <a:spcPts val="0"/>
              </a:spcAft>
              <a:buSzPts val="1400"/>
              <a:buChar char="○"/>
              <a:defRPr/>
            </a:lvl8pPr>
            <a:lvl9pPr indent="-317500" lvl="8" marL="4114800">
              <a:spcBef>
                <a:spcPts val="0"/>
              </a:spcBef>
              <a:spcAft>
                <a:spcPts val="0"/>
              </a:spcAft>
              <a:buSzPts val="1400"/>
              <a:buChar char="■"/>
              <a:defRPr/>
            </a:lvl9pPr>
          </a:lstStyle>
          <a:p/>
        </p:txBody>
      </p:sp>
      <p:sp>
        <p:nvSpPr>
          <p:cNvPr id="40" name="Google Shape;40;p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41" name="Shape 41"/>
        <p:cNvGrpSpPr/>
        <p:nvPr/>
      </p:nvGrpSpPr>
      <p:grpSpPr>
        <a:xfrm>
          <a:off x="0" y="0"/>
          <a:ext cx="0" cy="0"/>
          <a:chOff x="0" y="0"/>
          <a:chExt cx="0" cy="0"/>
        </a:xfrm>
      </p:grpSpPr>
      <p:sp>
        <p:nvSpPr>
          <p:cNvPr id="42" name="Google Shape;42;p10"/>
          <p:cNvSpPr txBox="1"/>
          <p:nvPr>
            <p:ph idx="1" type="body"/>
          </p:nvPr>
        </p:nvSpPr>
        <p:spPr>
          <a:xfrm>
            <a:off x="311700" y="4230575"/>
            <a:ext cx="5998800" cy="605100"/>
          </a:xfrm>
          <a:prstGeom prst="rect">
            <a:avLst/>
          </a:prstGeom>
        </p:spPr>
        <p:txBody>
          <a:bodyPr anchorCtr="0" anchor="ctr" bIns="91425" lIns="91425" spcFirstLastPara="1" rIns="91425" wrap="square" tIns="91425">
            <a:normAutofit/>
          </a:bodyPr>
          <a:lstStyle>
            <a:lvl1pPr indent="-228600" lvl="0" marL="457200">
              <a:lnSpc>
                <a:spcPct val="100000"/>
              </a:lnSpc>
              <a:spcBef>
                <a:spcPts val="0"/>
              </a:spcBef>
              <a:spcAft>
                <a:spcPts val="0"/>
              </a:spcAft>
              <a:buSzPts val="1800"/>
              <a:buNone/>
              <a:defRPr/>
            </a:lvl1pPr>
          </a:lstStyle>
          <a:p/>
        </p:txBody>
      </p:sp>
      <p:sp>
        <p:nvSpPr>
          <p:cNvPr id="43" name="Google Shape;43;p10"/>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n"/>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2.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simple-light-2">
    <p:bg>
      <p:bgPr>
        <a:solidFill>
          <a:schemeClr val="lt1"/>
        </a:solidFill>
      </p:bgPr>
    </p:bg>
    <p:spTree>
      <p:nvGrpSpPr>
        <p:cNvPr id="5" name="Shape 5"/>
        <p:cNvGrpSpPr/>
        <p:nvPr/>
      </p:nvGrpSpPr>
      <p:grpSpPr>
        <a:xfrm>
          <a:off x="0" y="0"/>
          <a:ext cx="0" cy="0"/>
          <a:chOff x="0" y="0"/>
          <a:chExt cx="0" cy="0"/>
        </a:xfrm>
      </p:grpSpPr>
      <p:sp>
        <p:nvSpPr>
          <p:cNvPr id="6" name="Google Shape;6;p1"/>
          <p:cNvSpPr txBox="1"/>
          <p:nvPr>
            <p:ph type="title"/>
          </p:nvPr>
        </p:nvSpPr>
        <p:spPr>
          <a:xfrm>
            <a:off x="311700" y="445025"/>
            <a:ext cx="8520600" cy="572700"/>
          </a:xfrm>
          <a:prstGeom prst="rect">
            <a:avLst/>
          </a:prstGeom>
          <a:noFill/>
          <a:ln>
            <a:noFill/>
          </a:ln>
        </p:spPr>
        <p:txBody>
          <a:bodyPr anchorCtr="0" anchor="t" bIns="91425" lIns="91425" spcFirstLastPara="1" rIns="91425" wrap="square" tIns="91425">
            <a:normAutofit/>
          </a:bodyPr>
          <a:lstStyle>
            <a:lvl1pPr lvl="0">
              <a:spcBef>
                <a:spcPts val="0"/>
              </a:spcBef>
              <a:spcAft>
                <a:spcPts val="0"/>
              </a:spcAft>
              <a:buClr>
                <a:schemeClr val="dk1"/>
              </a:buClr>
              <a:buSzPts val="2800"/>
              <a:buNone/>
              <a:defRPr sz="2800">
                <a:solidFill>
                  <a:schemeClr val="dk1"/>
                </a:solidFill>
              </a:defRPr>
            </a:lvl1pPr>
            <a:lvl2pPr lvl="1">
              <a:spcBef>
                <a:spcPts val="0"/>
              </a:spcBef>
              <a:spcAft>
                <a:spcPts val="0"/>
              </a:spcAft>
              <a:buClr>
                <a:schemeClr val="dk1"/>
              </a:buClr>
              <a:buSzPts val="2800"/>
              <a:buNone/>
              <a:defRPr sz="2800">
                <a:solidFill>
                  <a:schemeClr val="dk1"/>
                </a:solidFill>
              </a:defRPr>
            </a:lvl2pPr>
            <a:lvl3pPr lvl="2">
              <a:spcBef>
                <a:spcPts val="0"/>
              </a:spcBef>
              <a:spcAft>
                <a:spcPts val="0"/>
              </a:spcAft>
              <a:buClr>
                <a:schemeClr val="dk1"/>
              </a:buClr>
              <a:buSzPts val="2800"/>
              <a:buNone/>
              <a:defRPr sz="2800">
                <a:solidFill>
                  <a:schemeClr val="dk1"/>
                </a:solidFill>
              </a:defRPr>
            </a:lvl3pPr>
            <a:lvl4pPr lvl="3">
              <a:spcBef>
                <a:spcPts val="0"/>
              </a:spcBef>
              <a:spcAft>
                <a:spcPts val="0"/>
              </a:spcAft>
              <a:buClr>
                <a:schemeClr val="dk1"/>
              </a:buClr>
              <a:buSzPts val="2800"/>
              <a:buNone/>
              <a:defRPr sz="2800">
                <a:solidFill>
                  <a:schemeClr val="dk1"/>
                </a:solidFill>
              </a:defRPr>
            </a:lvl4pPr>
            <a:lvl5pPr lvl="4">
              <a:spcBef>
                <a:spcPts val="0"/>
              </a:spcBef>
              <a:spcAft>
                <a:spcPts val="0"/>
              </a:spcAft>
              <a:buClr>
                <a:schemeClr val="dk1"/>
              </a:buClr>
              <a:buSzPts val="2800"/>
              <a:buNone/>
              <a:defRPr sz="2800">
                <a:solidFill>
                  <a:schemeClr val="dk1"/>
                </a:solidFill>
              </a:defRPr>
            </a:lvl5pPr>
            <a:lvl6pPr lvl="5">
              <a:spcBef>
                <a:spcPts val="0"/>
              </a:spcBef>
              <a:spcAft>
                <a:spcPts val="0"/>
              </a:spcAft>
              <a:buClr>
                <a:schemeClr val="dk1"/>
              </a:buClr>
              <a:buSzPts val="2800"/>
              <a:buNone/>
              <a:defRPr sz="2800">
                <a:solidFill>
                  <a:schemeClr val="dk1"/>
                </a:solidFill>
              </a:defRPr>
            </a:lvl6pPr>
            <a:lvl7pPr lvl="6">
              <a:spcBef>
                <a:spcPts val="0"/>
              </a:spcBef>
              <a:spcAft>
                <a:spcPts val="0"/>
              </a:spcAft>
              <a:buClr>
                <a:schemeClr val="dk1"/>
              </a:buClr>
              <a:buSzPts val="2800"/>
              <a:buNone/>
              <a:defRPr sz="2800">
                <a:solidFill>
                  <a:schemeClr val="dk1"/>
                </a:solidFill>
              </a:defRPr>
            </a:lvl7pPr>
            <a:lvl8pPr lvl="7">
              <a:spcBef>
                <a:spcPts val="0"/>
              </a:spcBef>
              <a:spcAft>
                <a:spcPts val="0"/>
              </a:spcAft>
              <a:buClr>
                <a:schemeClr val="dk1"/>
              </a:buClr>
              <a:buSzPts val="2800"/>
              <a:buNone/>
              <a:defRPr sz="2800">
                <a:solidFill>
                  <a:schemeClr val="dk1"/>
                </a:solidFill>
              </a:defRPr>
            </a:lvl8pPr>
            <a:lvl9pPr lvl="8">
              <a:spcBef>
                <a:spcPts val="0"/>
              </a:spcBef>
              <a:spcAft>
                <a:spcPts val="0"/>
              </a:spcAft>
              <a:buClr>
                <a:schemeClr val="dk1"/>
              </a:buClr>
              <a:buSzPts val="2800"/>
              <a:buNone/>
              <a:defRPr sz="2800">
                <a:solidFill>
                  <a:schemeClr val="dk1"/>
                </a:solidFill>
              </a:defRPr>
            </a:lvl9pPr>
          </a:lstStyle>
          <a:p/>
        </p:txBody>
      </p:sp>
      <p:sp>
        <p:nvSpPr>
          <p:cNvPr id="7" name="Google Shape;7;p1"/>
          <p:cNvSpPr txBox="1"/>
          <p:nvPr>
            <p:ph idx="1" type="body"/>
          </p:nvPr>
        </p:nvSpPr>
        <p:spPr>
          <a:xfrm>
            <a:off x="311700" y="1152475"/>
            <a:ext cx="8520600" cy="3416400"/>
          </a:xfrm>
          <a:prstGeom prst="rect">
            <a:avLst/>
          </a:prstGeom>
          <a:noFill/>
          <a:ln>
            <a:noFill/>
          </a:ln>
        </p:spPr>
        <p:txBody>
          <a:bodyPr anchorCtr="0" anchor="t" bIns="91425" lIns="91425" spcFirstLastPara="1" rIns="91425" wrap="square" tIns="91425">
            <a:normAutofit/>
          </a:bodyPr>
          <a:lstStyle>
            <a:lvl1pPr indent="-342900" lvl="0" marL="457200">
              <a:lnSpc>
                <a:spcPct val="115000"/>
              </a:lnSpc>
              <a:spcBef>
                <a:spcPts val="0"/>
              </a:spcBef>
              <a:spcAft>
                <a:spcPts val="0"/>
              </a:spcAft>
              <a:buClr>
                <a:schemeClr val="dk2"/>
              </a:buClr>
              <a:buSzPts val="1800"/>
              <a:buChar char="●"/>
              <a:defRPr sz="1800">
                <a:solidFill>
                  <a:schemeClr val="dk2"/>
                </a:solidFill>
              </a:defRPr>
            </a:lvl1pPr>
            <a:lvl2pPr indent="-317500" lvl="1" marL="914400">
              <a:lnSpc>
                <a:spcPct val="115000"/>
              </a:lnSpc>
              <a:spcBef>
                <a:spcPts val="0"/>
              </a:spcBef>
              <a:spcAft>
                <a:spcPts val="0"/>
              </a:spcAft>
              <a:buClr>
                <a:schemeClr val="dk2"/>
              </a:buClr>
              <a:buSzPts val="1400"/>
              <a:buChar char="○"/>
              <a:defRPr>
                <a:solidFill>
                  <a:schemeClr val="dk2"/>
                </a:solidFill>
              </a:defRPr>
            </a:lvl2pPr>
            <a:lvl3pPr indent="-317500" lvl="2" marL="1371600">
              <a:lnSpc>
                <a:spcPct val="115000"/>
              </a:lnSpc>
              <a:spcBef>
                <a:spcPts val="0"/>
              </a:spcBef>
              <a:spcAft>
                <a:spcPts val="0"/>
              </a:spcAft>
              <a:buClr>
                <a:schemeClr val="dk2"/>
              </a:buClr>
              <a:buSzPts val="1400"/>
              <a:buChar char="■"/>
              <a:defRPr>
                <a:solidFill>
                  <a:schemeClr val="dk2"/>
                </a:solidFill>
              </a:defRPr>
            </a:lvl3pPr>
            <a:lvl4pPr indent="-317500" lvl="3" marL="1828800">
              <a:lnSpc>
                <a:spcPct val="115000"/>
              </a:lnSpc>
              <a:spcBef>
                <a:spcPts val="0"/>
              </a:spcBef>
              <a:spcAft>
                <a:spcPts val="0"/>
              </a:spcAft>
              <a:buClr>
                <a:schemeClr val="dk2"/>
              </a:buClr>
              <a:buSzPts val="1400"/>
              <a:buChar char="●"/>
              <a:defRPr>
                <a:solidFill>
                  <a:schemeClr val="dk2"/>
                </a:solidFill>
              </a:defRPr>
            </a:lvl4pPr>
            <a:lvl5pPr indent="-317500" lvl="4" marL="2286000">
              <a:lnSpc>
                <a:spcPct val="115000"/>
              </a:lnSpc>
              <a:spcBef>
                <a:spcPts val="0"/>
              </a:spcBef>
              <a:spcAft>
                <a:spcPts val="0"/>
              </a:spcAft>
              <a:buClr>
                <a:schemeClr val="dk2"/>
              </a:buClr>
              <a:buSzPts val="1400"/>
              <a:buChar char="○"/>
              <a:defRPr>
                <a:solidFill>
                  <a:schemeClr val="dk2"/>
                </a:solidFill>
              </a:defRPr>
            </a:lvl5pPr>
            <a:lvl6pPr indent="-317500" lvl="5" marL="2743200">
              <a:lnSpc>
                <a:spcPct val="115000"/>
              </a:lnSpc>
              <a:spcBef>
                <a:spcPts val="0"/>
              </a:spcBef>
              <a:spcAft>
                <a:spcPts val="0"/>
              </a:spcAft>
              <a:buClr>
                <a:schemeClr val="dk2"/>
              </a:buClr>
              <a:buSzPts val="1400"/>
              <a:buChar char="■"/>
              <a:defRPr>
                <a:solidFill>
                  <a:schemeClr val="dk2"/>
                </a:solidFill>
              </a:defRPr>
            </a:lvl6pPr>
            <a:lvl7pPr indent="-317500" lvl="6" marL="3200400">
              <a:lnSpc>
                <a:spcPct val="115000"/>
              </a:lnSpc>
              <a:spcBef>
                <a:spcPts val="0"/>
              </a:spcBef>
              <a:spcAft>
                <a:spcPts val="0"/>
              </a:spcAft>
              <a:buClr>
                <a:schemeClr val="dk2"/>
              </a:buClr>
              <a:buSzPts val="1400"/>
              <a:buChar char="●"/>
              <a:defRPr>
                <a:solidFill>
                  <a:schemeClr val="dk2"/>
                </a:solidFill>
              </a:defRPr>
            </a:lvl7pPr>
            <a:lvl8pPr indent="-317500" lvl="7" marL="3657600">
              <a:lnSpc>
                <a:spcPct val="115000"/>
              </a:lnSpc>
              <a:spcBef>
                <a:spcPts val="0"/>
              </a:spcBef>
              <a:spcAft>
                <a:spcPts val="0"/>
              </a:spcAft>
              <a:buClr>
                <a:schemeClr val="dk2"/>
              </a:buClr>
              <a:buSzPts val="1400"/>
              <a:buChar char="○"/>
              <a:defRPr>
                <a:solidFill>
                  <a:schemeClr val="dk2"/>
                </a:solidFill>
              </a:defRPr>
            </a:lvl8pPr>
            <a:lvl9pPr indent="-317500" lvl="8" marL="4114800">
              <a:lnSpc>
                <a:spcPct val="115000"/>
              </a:lnSpc>
              <a:spcBef>
                <a:spcPts val="0"/>
              </a:spcBef>
              <a:spcAft>
                <a:spcPts val="0"/>
              </a:spcAft>
              <a:buClr>
                <a:schemeClr val="dk2"/>
              </a:buClr>
              <a:buSzPts val="1400"/>
              <a:buChar char="■"/>
              <a:defRPr>
                <a:solidFill>
                  <a:schemeClr val="dk2"/>
                </a:solidFill>
              </a:defRPr>
            </a:lvl9pPr>
          </a:lstStyle>
          <a:p/>
        </p:txBody>
      </p:sp>
      <p:sp>
        <p:nvSpPr>
          <p:cNvPr id="8" name="Google Shape;8;p1"/>
          <p:cNvSpPr txBox="1"/>
          <p:nvPr>
            <p:ph idx="12" type="sldNum"/>
          </p:nvPr>
        </p:nvSpPr>
        <p:spPr>
          <a:xfrm>
            <a:off x="8472458" y="4663217"/>
            <a:ext cx="548700" cy="393600"/>
          </a:xfrm>
          <a:prstGeom prst="rect">
            <a:avLst/>
          </a:prstGeom>
          <a:noFill/>
          <a:ln>
            <a:noFill/>
          </a:ln>
        </p:spPr>
        <p:txBody>
          <a:bodyPr anchorCtr="0" anchor="ctr" bIns="91425" lIns="91425" spcFirstLastPara="1" rIns="91425" wrap="square" tIns="91425">
            <a:normAutofit/>
          </a:bodyPr>
          <a:lstStyle>
            <a:lvl1pPr lvl="0" algn="r">
              <a:buNone/>
              <a:defRPr sz="1000">
                <a:solidFill>
                  <a:schemeClr val="dk2"/>
                </a:solidFill>
              </a:defRPr>
            </a:lvl1pPr>
            <a:lvl2pPr lvl="1" algn="r">
              <a:buNone/>
              <a:defRPr sz="1000">
                <a:solidFill>
                  <a:schemeClr val="dk2"/>
                </a:solidFill>
              </a:defRPr>
            </a:lvl2pPr>
            <a:lvl3pPr lvl="2" algn="r">
              <a:buNone/>
              <a:defRPr sz="1000">
                <a:solidFill>
                  <a:schemeClr val="dk2"/>
                </a:solidFill>
              </a:defRPr>
            </a:lvl3pPr>
            <a:lvl4pPr lvl="3" algn="r">
              <a:buNone/>
              <a:defRPr sz="1000">
                <a:solidFill>
                  <a:schemeClr val="dk2"/>
                </a:solidFill>
              </a:defRPr>
            </a:lvl4pPr>
            <a:lvl5pPr lvl="4" algn="r">
              <a:buNone/>
              <a:defRPr sz="1000">
                <a:solidFill>
                  <a:schemeClr val="dk2"/>
                </a:solidFill>
              </a:defRPr>
            </a:lvl5pPr>
            <a:lvl6pPr lvl="5" algn="r">
              <a:buNone/>
              <a:defRPr sz="1000">
                <a:solidFill>
                  <a:schemeClr val="dk2"/>
                </a:solidFill>
              </a:defRPr>
            </a:lvl6pPr>
            <a:lvl7pPr lvl="6" algn="r">
              <a:buNone/>
              <a:defRPr sz="1000">
                <a:solidFill>
                  <a:schemeClr val="dk2"/>
                </a:solidFill>
              </a:defRPr>
            </a:lvl7pPr>
            <a:lvl8pPr lvl="7" algn="r">
              <a:buNone/>
              <a:defRPr sz="1000">
                <a:solidFill>
                  <a:schemeClr val="dk2"/>
                </a:solidFill>
              </a:defRPr>
            </a:lvl8pPr>
            <a:lvl9pPr lvl="8" algn="r">
              <a:buNone/>
              <a:defRPr sz="1000">
                <a:solidFill>
                  <a:schemeClr val="dk2"/>
                </a:solidFill>
              </a:defRPr>
            </a:lvl9pPr>
          </a:lstStyle>
          <a:p>
            <a:pPr indent="0" lvl="0" marL="0" rtl="0" algn="r">
              <a:spcBef>
                <a:spcPts val="0"/>
              </a:spcBef>
              <a:spcAft>
                <a:spcPts val="0"/>
              </a:spcAft>
              <a:buNone/>
            </a:pPr>
            <a:fld id="{00000000-1234-1234-1234-123412341234}" type="slidenum">
              <a:rPr lang="en"/>
              <a:t>‹#›</a:t>
            </a:fld>
            <a:endParaRPr/>
          </a:p>
        </p:txBody>
      </p:sp>
    </p:spTree>
  </p:cSld>
  <p:clrMap accent1="accent1" accent2="accent2" accent3="accent3" accent4="accent4" accent5="accent5" accent6="accent6" bg1="lt1" bg2="dk2" tx1="dk1" tx2="lt2" folHlink="folHlink" hlink="hlink"/>
  <p:sldLayoutIdLst>
    <p:sldLayoutId id="2147483648" r:id="rId1"/>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 id="2147483658" r:id="rId11"/>
    <p:sldLayoutId id="2147483659" r:id="rId12"/>
    <p:sldLayoutId id="2147483660" r:id="rId13"/>
  </p:sldLayoutIdLst>
  <p:hf dt="0" ftr="0" hdr="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1.xml"/><Relationship Id="rId3" Type="http://schemas.openxmlformats.org/officeDocument/2006/relationships/image" Target="../media/image8.png"/><Relationship Id="rId4" Type="http://schemas.openxmlformats.org/officeDocument/2006/relationships/image" Target="../media/image9.png"/><Relationship Id="rId5" Type="http://schemas.openxmlformats.org/officeDocument/2006/relationships/image" Target="../media/image11.png"/><Relationship Id="rId6" Type="http://schemas.openxmlformats.org/officeDocument/2006/relationships/image" Target="../media/image10.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0.xml"/><Relationship Id="rId3" Type="http://schemas.openxmlformats.org/officeDocument/2006/relationships/hyperlink" Target="https://docs.google.com/document/d/16ZzMrm47HYzkVCZx_1Mvj5_sZ6ZruRjKH_79A-addWA/edit?usp=sharing" TargetMode="Externa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2.xml"/><Relationship Id="rId3" Type="http://schemas.openxmlformats.org/officeDocument/2006/relationships/hyperlink" Target="https://drive.google.com/drive/folders/1CJP5rqtof8SnBG9lBl0zSHXUuVnxlS4_?usp=sharing" TargetMode="Externa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3.xml"/><Relationship Id="rId3" Type="http://schemas.openxmlformats.org/officeDocument/2006/relationships/image" Target="../media/image3.png"/><Relationship Id="rId4" Type="http://schemas.openxmlformats.org/officeDocument/2006/relationships/image" Target="../media/image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4.xml"/><Relationship Id="rId3" Type="http://schemas.openxmlformats.org/officeDocument/2006/relationships/hyperlink" Target="https://docs.google.com/document/d/1EPa23vJfKwNti9ZvUKtQT8VImcz25GwWr6YO1PlDoVY/edit?usp=sharin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5.xml"/><Relationship Id="rId3" Type="http://schemas.openxmlformats.org/officeDocument/2006/relationships/image" Target="../media/image3.png"/><Relationship Id="rId4" Type="http://schemas.openxmlformats.org/officeDocument/2006/relationships/image" Target="../media/image1.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6.xml"/><Relationship Id="rId3" Type="http://schemas.openxmlformats.org/officeDocument/2006/relationships/hyperlink" Target="https://docs.google.com/document/d/1gbG1nM-4N3lsBE-8qEgvsumcZ0d-jOAMfwcmItUVkSI/edit?usp=sharin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7.xml"/><Relationship Id="rId3" Type="http://schemas.openxmlformats.org/officeDocument/2006/relationships/image" Target="../media/image3.png"/><Relationship Id="rId4" Type="http://schemas.openxmlformats.org/officeDocument/2006/relationships/image" Target="../media/image1.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18.xml"/><Relationship Id="rId3" Type="http://schemas.openxmlformats.org/officeDocument/2006/relationships/hyperlink" Target="https://docs.google.com/document/d/1ynhwXcq3X4IzKMf13zkYpBdvjvJ7RF8cYO3J80wOveo/edit?usp=sharing" TargetMode="Externa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19.xml"/><Relationship Id="rId3" Type="http://schemas.openxmlformats.org/officeDocument/2006/relationships/image" Target="../media/image8.png"/><Relationship Id="rId4" Type="http://schemas.openxmlformats.org/officeDocument/2006/relationships/image" Target="../media/image1.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xml"/><Relationship Id="rId3" Type="http://schemas.openxmlformats.org/officeDocument/2006/relationships/slide" Target="/ppt/slides/slide3.xml"/><Relationship Id="rId4" Type="http://schemas.openxmlformats.org/officeDocument/2006/relationships/slide" Target="/ppt/slides/slide5.xml"/><Relationship Id="rId9" Type="http://schemas.openxmlformats.org/officeDocument/2006/relationships/image" Target="../media/image6.png"/><Relationship Id="rId5" Type="http://schemas.openxmlformats.org/officeDocument/2006/relationships/slide" Target="/ppt/slides/slide9.xml"/><Relationship Id="rId6" Type="http://schemas.openxmlformats.org/officeDocument/2006/relationships/slide" Target="/ppt/slides/slide15.xml"/><Relationship Id="rId7" Type="http://schemas.openxmlformats.org/officeDocument/2006/relationships/slide" Target="/ppt/slides/slide17.xml"/><Relationship Id="rId8" Type="http://schemas.openxmlformats.org/officeDocument/2006/relationships/image" Target="../media/image11.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3.xml"/><Relationship Id="rId3" Type="http://schemas.openxmlformats.org/officeDocument/2006/relationships/image" Target="../media/image5.png"/><Relationship Id="rId4" Type="http://schemas.openxmlformats.org/officeDocument/2006/relationships/image" Target="../media/image2.png"/><Relationship Id="rId5" Type="http://schemas.openxmlformats.org/officeDocument/2006/relationships/image" Target="../media/image3.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5.xml"/><Relationship Id="rId3" Type="http://schemas.openxmlformats.org/officeDocument/2006/relationships/image" Target="../media/image2.png"/><Relationship Id="rId4" Type="http://schemas.openxmlformats.org/officeDocument/2006/relationships/image" Target="../media/image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6.xml"/><Relationship Id="rId3" Type="http://schemas.openxmlformats.org/officeDocument/2006/relationships/hyperlink" Target="https://drive.google.com/drive/folders/1SKBHcMhYcgKyRYbZqSwKRtMjFOIligtO?usp=sharing" TargetMode="External"/><Relationship Id="rId4" Type="http://schemas.openxmlformats.org/officeDocument/2006/relationships/hyperlink" Target="https://drive.google.com/drive/folders/13CMLp9eprfl35zsyo4ShKNx8h8zoEiQU?usp=drive_link" TargetMode="Externa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7.xml"/><Relationship Id="rId3" Type="http://schemas.openxmlformats.org/officeDocument/2006/relationships/hyperlink" Target="https://drive.google.com/drive/folders/1LEEU-KwtXIPOryO3Nu5GZwDCHqH6QtDZ?usp=sharing" TargetMode="External"/><Relationship Id="rId4" Type="http://schemas.openxmlformats.org/officeDocument/2006/relationships/image" Target="../media/image4.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8.xml"/><Relationship Id="rId3" Type="http://schemas.openxmlformats.org/officeDocument/2006/relationships/hyperlink" Target="https://drive.google.com/drive/folders/1VyNbOZ7z3x-pYF80vqRWaFyELGm4iYxo?usp=sharing" TargetMode="External"/><Relationship Id="rId4" Type="http://schemas.openxmlformats.org/officeDocument/2006/relationships/image" Target="../media/image7.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1.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61" name="Shape 61"/>
        <p:cNvGrpSpPr/>
        <p:nvPr/>
      </p:nvGrpSpPr>
      <p:grpSpPr>
        <a:xfrm>
          <a:off x="0" y="0"/>
          <a:ext cx="0" cy="0"/>
          <a:chOff x="0" y="0"/>
          <a:chExt cx="0" cy="0"/>
        </a:xfrm>
      </p:grpSpPr>
      <p:sp>
        <p:nvSpPr>
          <p:cNvPr id="62" name="Google Shape;62;p15"/>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63" name="Google Shape;63;p15"/>
          <p:cNvSpPr txBox="1"/>
          <p:nvPr>
            <p:ph type="ctrTitle"/>
          </p:nvPr>
        </p:nvSpPr>
        <p:spPr>
          <a:xfrm>
            <a:off x="442200" y="744575"/>
            <a:ext cx="7811400" cy="1136700"/>
          </a:xfrm>
          <a:prstGeom prst="rect">
            <a:avLst/>
          </a:prstGeom>
        </p:spPr>
        <p:txBody>
          <a:bodyPr anchorCtr="0" anchor="t" bIns="91425" lIns="91425" spcFirstLastPara="1" rIns="91425" wrap="square" tIns="91425">
            <a:noAutofit/>
          </a:bodyPr>
          <a:lstStyle/>
          <a:p>
            <a:pPr indent="0" lvl="0" marL="0" rtl="0" algn="ctr">
              <a:spcBef>
                <a:spcPts val="0"/>
              </a:spcBef>
              <a:spcAft>
                <a:spcPts val="0"/>
              </a:spcAft>
              <a:buNone/>
            </a:pPr>
            <a:r>
              <a:rPr b="1" lang="en" sz="4500">
                <a:latin typeface="Fira Sans"/>
                <a:ea typeface="Fira Sans"/>
                <a:cs typeface="Fira Sans"/>
                <a:sym typeface="Fira Sans"/>
              </a:rPr>
              <a:t>Kiwibot</a:t>
            </a:r>
            <a:r>
              <a:rPr b="1" lang="en" sz="4500">
                <a:latin typeface="Fira Sans"/>
                <a:ea typeface="Fira Sans"/>
                <a:cs typeface="Fira Sans"/>
                <a:sym typeface="Fira Sans"/>
              </a:rPr>
              <a:t> Robot Delivery Marketing Kit</a:t>
            </a:r>
            <a:endParaRPr b="1" sz="4500">
              <a:latin typeface="Fira Sans"/>
              <a:ea typeface="Fira Sans"/>
              <a:cs typeface="Fira Sans"/>
              <a:sym typeface="Fira Sans"/>
            </a:endParaRPr>
          </a:p>
        </p:txBody>
      </p:sp>
      <p:pic>
        <p:nvPicPr>
          <p:cNvPr id="64" name="Google Shape;64;p15"/>
          <p:cNvPicPr preferRelativeResize="0"/>
          <p:nvPr/>
        </p:nvPicPr>
        <p:blipFill>
          <a:blip r:embed="rId3">
            <a:alphaModFix/>
          </a:blip>
          <a:stretch>
            <a:fillRect/>
          </a:stretch>
        </p:blipFill>
        <p:spPr>
          <a:xfrm>
            <a:off x="7628374" y="4734576"/>
            <a:ext cx="1377848" cy="322250"/>
          </a:xfrm>
          <a:prstGeom prst="rect">
            <a:avLst/>
          </a:prstGeom>
          <a:noFill/>
          <a:ln>
            <a:noFill/>
          </a:ln>
        </p:spPr>
      </p:pic>
      <p:pic>
        <p:nvPicPr>
          <p:cNvPr id="65" name="Google Shape;65;p15"/>
          <p:cNvPicPr preferRelativeResize="0"/>
          <p:nvPr/>
        </p:nvPicPr>
        <p:blipFill rotWithShape="1">
          <a:blip r:embed="rId4">
            <a:alphaModFix/>
          </a:blip>
          <a:srcRect b="0" l="12648" r="54058" t="0"/>
          <a:stretch/>
        </p:blipFill>
        <p:spPr>
          <a:xfrm>
            <a:off x="1863775" y="2315500"/>
            <a:ext cx="1516948" cy="2562849"/>
          </a:xfrm>
          <a:prstGeom prst="rect">
            <a:avLst/>
          </a:prstGeom>
          <a:noFill/>
          <a:ln>
            <a:noFill/>
          </a:ln>
        </p:spPr>
      </p:pic>
      <p:pic>
        <p:nvPicPr>
          <p:cNvPr id="66" name="Google Shape;66;p15"/>
          <p:cNvPicPr preferRelativeResize="0"/>
          <p:nvPr/>
        </p:nvPicPr>
        <p:blipFill rotWithShape="1">
          <a:blip r:embed="rId5">
            <a:alphaModFix/>
          </a:blip>
          <a:srcRect b="0" l="26097" r="22609" t="0"/>
          <a:stretch/>
        </p:blipFill>
        <p:spPr>
          <a:xfrm>
            <a:off x="3791812" y="2239300"/>
            <a:ext cx="1314565" cy="2562852"/>
          </a:xfrm>
          <a:prstGeom prst="rect">
            <a:avLst/>
          </a:prstGeom>
          <a:noFill/>
          <a:ln>
            <a:noFill/>
          </a:ln>
        </p:spPr>
      </p:pic>
      <p:pic>
        <p:nvPicPr>
          <p:cNvPr id="67" name="Google Shape;67;p15"/>
          <p:cNvPicPr preferRelativeResize="0"/>
          <p:nvPr/>
        </p:nvPicPr>
        <p:blipFill rotWithShape="1">
          <a:blip r:embed="rId6">
            <a:alphaModFix/>
          </a:blip>
          <a:srcRect b="0" l="28774" r="22743" t="0"/>
          <a:stretch/>
        </p:blipFill>
        <p:spPr>
          <a:xfrm>
            <a:off x="5517450" y="2113705"/>
            <a:ext cx="1314575" cy="2711322"/>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47" name="Shape 147"/>
        <p:cNvGrpSpPr/>
        <p:nvPr/>
      </p:nvGrpSpPr>
      <p:grpSpPr>
        <a:xfrm>
          <a:off x="0" y="0"/>
          <a:ext cx="0" cy="0"/>
          <a:chOff x="0" y="0"/>
          <a:chExt cx="0" cy="0"/>
        </a:xfrm>
      </p:grpSpPr>
      <p:sp>
        <p:nvSpPr>
          <p:cNvPr id="148" name="Google Shape;148;p24"/>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49" name="Google Shape;149;p24"/>
          <p:cNvSpPr txBox="1"/>
          <p:nvPr/>
        </p:nvSpPr>
        <p:spPr>
          <a:xfrm>
            <a:off x="469850" y="366350"/>
            <a:ext cx="454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PR Guide</a:t>
            </a:r>
            <a:endParaRPr b="1" sz="3500">
              <a:solidFill>
                <a:srgbClr val="595959"/>
              </a:solidFill>
              <a:latin typeface="Fira Sans"/>
              <a:ea typeface="Fira Sans"/>
              <a:cs typeface="Fira Sans"/>
              <a:sym typeface="Fira Sans"/>
            </a:endParaRPr>
          </a:p>
        </p:txBody>
      </p:sp>
      <p:sp>
        <p:nvSpPr>
          <p:cNvPr id="150" name="Google Shape;150;p24"/>
          <p:cNvSpPr txBox="1"/>
          <p:nvPr/>
        </p:nvSpPr>
        <p:spPr>
          <a:xfrm>
            <a:off x="469850" y="1186525"/>
            <a:ext cx="7925400" cy="2955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We want you to lead the PR launch launch strategy! We strongly recommend sending out a press release and coordinating media the </a:t>
            </a:r>
            <a:r>
              <a:rPr lang="en" sz="1800">
                <a:solidFill>
                  <a:srgbClr val="595959"/>
                </a:solidFill>
                <a:latin typeface="Fira Sans"/>
                <a:ea typeface="Fira Sans"/>
                <a:cs typeface="Fira Sans"/>
                <a:sym typeface="Fira Sans"/>
              </a:rPr>
              <a:t>week of the launch. Our PR guide includes: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Press release template</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PR launch checklist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Media outreach guide</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151" name="Google Shape;151;p24"/>
          <p:cNvSpPr/>
          <p:nvPr/>
        </p:nvSpPr>
        <p:spPr>
          <a:xfrm>
            <a:off x="469850" y="3596775"/>
            <a:ext cx="33027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PR Launch Guide</a:t>
            </a:r>
            <a:r>
              <a:rPr b="1" lang="en" sz="1800">
                <a:solidFill>
                  <a:schemeClr val="lt1"/>
                </a:solidFill>
                <a:latin typeface="Fira Sans"/>
                <a:ea typeface="Fira Sans"/>
                <a:cs typeface="Fira Sans"/>
                <a:sym typeface="Fira Sans"/>
              </a:rPr>
              <a:t> </a:t>
            </a:r>
            <a:r>
              <a:rPr b="1" lang="en">
                <a:solidFill>
                  <a:schemeClr val="lt1"/>
                </a:solidFill>
                <a:latin typeface="Fira Sans"/>
                <a:ea typeface="Fira Sans"/>
                <a:cs typeface="Fira Sans"/>
                <a:sym typeface="Fira Sans"/>
              </a:rPr>
              <a:t>→</a:t>
            </a:r>
            <a:endParaRPr b="1" sz="1800">
              <a:solidFill>
                <a:schemeClr val="lt1"/>
              </a:solidFill>
              <a:latin typeface="Fira Sans"/>
              <a:ea typeface="Fira Sans"/>
              <a:cs typeface="Fira Sans"/>
              <a:sym typeface="Fira Sans"/>
            </a:endParaRP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55" name="Shape 155"/>
        <p:cNvGrpSpPr/>
        <p:nvPr/>
      </p:nvGrpSpPr>
      <p:grpSpPr>
        <a:xfrm>
          <a:off x="0" y="0"/>
          <a:ext cx="0" cy="0"/>
          <a:chOff x="0" y="0"/>
          <a:chExt cx="0" cy="0"/>
        </a:xfrm>
      </p:grpSpPr>
      <p:sp>
        <p:nvSpPr>
          <p:cNvPr id="156" name="Google Shape;156;p25"/>
          <p:cNvSpPr txBox="1"/>
          <p:nvPr>
            <p:ph idx="4294967295" type="title"/>
          </p:nvPr>
        </p:nvSpPr>
        <p:spPr>
          <a:xfrm>
            <a:off x="292775" y="1953750"/>
            <a:ext cx="5742300" cy="1236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SzPts val="990"/>
              <a:buNone/>
            </a:pPr>
            <a:r>
              <a:rPr b="1" lang="en" sz="4500">
                <a:solidFill>
                  <a:schemeClr val="lt1"/>
                </a:solidFill>
                <a:latin typeface="Fira Sans"/>
                <a:ea typeface="Fira Sans"/>
                <a:cs typeface="Fira Sans"/>
                <a:sym typeface="Fira Sans"/>
              </a:rPr>
              <a:t>Digital Launch</a:t>
            </a:r>
            <a:endParaRPr b="1" sz="4500">
              <a:solidFill>
                <a:schemeClr val="lt1"/>
              </a:solidFill>
              <a:latin typeface="Fira Sans"/>
              <a:ea typeface="Fira Sans"/>
              <a:cs typeface="Fira Sans"/>
              <a:sym typeface="Fira Sans"/>
            </a:endParaRPr>
          </a:p>
          <a:p>
            <a:pPr indent="0" lvl="0" marL="0" rtl="0" algn="l">
              <a:spcBef>
                <a:spcPts val="0"/>
              </a:spcBef>
              <a:spcAft>
                <a:spcPts val="0"/>
              </a:spcAft>
              <a:buSzPts val="990"/>
              <a:buNone/>
            </a:pPr>
            <a:r>
              <a:rPr b="1" lang="en" sz="4500">
                <a:solidFill>
                  <a:schemeClr val="lt1"/>
                </a:solidFill>
                <a:latin typeface="Fira Sans"/>
                <a:ea typeface="Fira Sans"/>
                <a:cs typeface="Fira Sans"/>
                <a:sym typeface="Fira Sans"/>
              </a:rPr>
              <a:t>Collateral</a:t>
            </a:r>
            <a:endParaRPr b="1" sz="4500">
              <a:solidFill>
                <a:schemeClr val="lt1"/>
              </a:solidFill>
              <a:latin typeface="Fira Sans"/>
              <a:ea typeface="Fira Sans"/>
              <a:cs typeface="Fira Sans"/>
              <a:sym typeface="Fira Sans"/>
            </a:endParaRPr>
          </a:p>
          <a:p>
            <a:pPr indent="0" lvl="0" marL="0" rtl="0" algn="l">
              <a:spcBef>
                <a:spcPts val="0"/>
              </a:spcBef>
              <a:spcAft>
                <a:spcPts val="0"/>
              </a:spcAft>
              <a:buSzPts val="990"/>
              <a:buNone/>
            </a:pPr>
            <a:r>
              <a:t/>
            </a:r>
            <a:endParaRPr sz="4050">
              <a:solidFill>
                <a:schemeClr val="lt1"/>
              </a:solidFill>
              <a:latin typeface="Fira Sans"/>
              <a:ea typeface="Fira Sans"/>
              <a:cs typeface="Fira Sans"/>
              <a:sym typeface="Fira Sans"/>
            </a:endParaRPr>
          </a:p>
        </p:txBody>
      </p:sp>
      <p:sp>
        <p:nvSpPr>
          <p:cNvPr id="157" name="Google Shape;157;p25"/>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58" name="Google Shape;158;p25" title="sRGB-2025-PaperBag-2-White.png"/>
          <p:cNvPicPr preferRelativeResize="0"/>
          <p:nvPr/>
        </p:nvPicPr>
        <p:blipFill rotWithShape="1">
          <a:blip r:embed="rId3">
            <a:alphaModFix/>
          </a:blip>
          <a:srcRect b="17054" l="20204" r="20210" t="18611"/>
          <a:stretch/>
        </p:blipFill>
        <p:spPr>
          <a:xfrm>
            <a:off x="5338357" y="606075"/>
            <a:ext cx="3805635" cy="4108774"/>
          </a:xfrm>
          <a:prstGeom prst="rect">
            <a:avLst/>
          </a:prstGeom>
          <a:noFill/>
          <a:ln>
            <a:noFill/>
          </a:ln>
        </p:spPr>
      </p:pic>
      <p:pic>
        <p:nvPicPr>
          <p:cNvPr id="159" name="Google Shape;159;p25"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3" name="Shape 163"/>
        <p:cNvGrpSpPr/>
        <p:nvPr/>
      </p:nvGrpSpPr>
      <p:grpSpPr>
        <a:xfrm>
          <a:off x="0" y="0"/>
          <a:ext cx="0" cy="0"/>
          <a:chOff x="0" y="0"/>
          <a:chExt cx="0" cy="0"/>
        </a:xfrm>
      </p:grpSpPr>
      <p:sp>
        <p:nvSpPr>
          <p:cNvPr id="164" name="Google Shape;164;p26"/>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65" name="Google Shape;165;p26"/>
          <p:cNvSpPr txBox="1"/>
          <p:nvPr/>
        </p:nvSpPr>
        <p:spPr>
          <a:xfrm>
            <a:off x="469850" y="366350"/>
            <a:ext cx="454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Digital Collateral</a:t>
            </a:r>
            <a:endParaRPr b="1" sz="3500">
              <a:solidFill>
                <a:srgbClr val="595959"/>
              </a:solidFill>
              <a:latin typeface="Fira Sans"/>
              <a:ea typeface="Fira Sans"/>
              <a:cs typeface="Fira Sans"/>
              <a:sym typeface="Fira Sans"/>
            </a:endParaRPr>
          </a:p>
        </p:txBody>
      </p:sp>
      <p:sp>
        <p:nvSpPr>
          <p:cNvPr id="166" name="Google Shape;166;p26"/>
          <p:cNvSpPr txBox="1"/>
          <p:nvPr/>
        </p:nvSpPr>
        <p:spPr>
          <a:xfrm>
            <a:off x="469850" y="1186525"/>
            <a:ext cx="7925400" cy="3078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We created a set of digital marketing materials for you to download and use. This folder includes:</a:t>
            </a:r>
            <a:endParaRPr sz="18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3 LCD Screen Sizes (3 options with or without QR code)</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Standard Instagram Story</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Dynamic Instagram Story with 3 frames</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1:1 Square Social Graphic</a:t>
            </a:r>
            <a:endParaRPr sz="1600">
              <a:solidFill>
                <a:srgbClr val="595959"/>
              </a:solidFill>
              <a:latin typeface="Fira Sans"/>
              <a:ea typeface="Fira Sans"/>
              <a:cs typeface="Fira Sans"/>
              <a:sym typeface="Fira Sans"/>
            </a:endParaRPr>
          </a:p>
          <a:p>
            <a:pPr indent="-330200" lvl="0" marL="457200" rtl="0" algn="l">
              <a:spcBef>
                <a:spcPts val="0"/>
              </a:spcBef>
              <a:spcAft>
                <a:spcPts val="0"/>
              </a:spcAft>
              <a:buClr>
                <a:srgbClr val="595959"/>
              </a:buClr>
              <a:buSzPts val="1600"/>
              <a:buFont typeface="Fira Sans"/>
              <a:buChar char="●"/>
            </a:pPr>
            <a:r>
              <a:rPr lang="en" sz="1600">
                <a:solidFill>
                  <a:srgbClr val="595959"/>
                </a:solidFill>
                <a:latin typeface="Fira Sans"/>
                <a:ea typeface="Fira Sans"/>
                <a:cs typeface="Fira Sans"/>
                <a:sym typeface="Fira Sans"/>
              </a:rPr>
              <a:t>1200x630px Facebook/LinkedIn graphic</a:t>
            </a:r>
            <a:endParaRPr sz="16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167" name="Google Shape;167;p26"/>
          <p:cNvSpPr/>
          <p:nvPr/>
        </p:nvSpPr>
        <p:spPr>
          <a:xfrm>
            <a:off x="469850" y="3591750"/>
            <a:ext cx="32472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Digital Collateral</a:t>
            </a:r>
            <a:r>
              <a:rPr b="1" lang="en" sz="1800">
                <a:solidFill>
                  <a:schemeClr val="lt1"/>
                </a:solidFill>
                <a:latin typeface="Fira Sans"/>
                <a:ea typeface="Fira Sans"/>
                <a:cs typeface="Fira Sans"/>
                <a:sym typeface="Fira Sans"/>
              </a:rPr>
              <a:t> </a:t>
            </a:r>
            <a:r>
              <a:rPr b="1" lang="en">
                <a:solidFill>
                  <a:schemeClr val="lt1"/>
                </a:solidFill>
                <a:latin typeface="Fira Sans"/>
                <a:ea typeface="Fira Sans"/>
                <a:cs typeface="Fira Sans"/>
                <a:sym typeface="Fira Sans"/>
              </a:rPr>
              <a:t>→</a:t>
            </a:r>
            <a:endParaRPr b="1" sz="1800">
              <a:solidFill>
                <a:schemeClr val="lt1"/>
              </a:solidFill>
              <a:latin typeface="Fira Sans"/>
              <a:ea typeface="Fira Sans"/>
              <a:cs typeface="Fira Sans"/>
              <a:sym typeface="Fira Sans"/>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71" name="Shape 171"/>
        <p:cNvGrpSpPr/>
        <p:nvPr/>
      </p:nvGrpSpPr>
      <p:grpSpPr>
        <a:xfrm>
          <a:off x="0" y="0"/>
          <a:ext cx="0" cy="0"/>
          <a:chOff x="0" y="0"/>
          <a:chExt cx="0" cy="0"/>
        </a:xfrm>
      </p:grpSpPr>
      <p:sp>
        <p:nvSpPr>
          <p:cNvPr id="172" name="Google Shape;172;p27"/>
          <p:cNvSpPr txBox="1"/>
          <p:nvPr>
            <p:ph idx="4294967295" type="title"/>
          </p:nvPr>
        </p:nvSpPr>
        <p:spPr>
          <a:xfrm>
            <a:off x="292775" y="1953750"/>
            <a:ext cx="5742300" cy="1236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sz="4500">
                <a:solidFill>
                  <a:schemeClr val="lt1"/>
                </a:solidFill>
                <a:latin typeface="Fira Sans"/>
                <a:ea typeface="Fira Sans"/>
                <a:cs typeface="Fira Sans"/>
                <a:sym typeface="Fira Sans"/>
              </a:rPr>
              <a:t>Email Content </a:t>
            </a:r>
            <a:endParaRPr b="1" sz="4500">
              <a:solidFill>
                <a:schemeClr val="lt1"/>
              </a:solidFill>
              <a:latin typeface="Fira Sans"/>
              <a:ea typeface="Fira Sans"/>
              <a:cs typeface="Fira Sans"/>
              <a:sym typeface="Fira Sans"/>
            </a:endParaRPr>
          </a:p>
          <a:p>
            <a:pPr indent="0" lvl="0" marL="0" rtl="0" algn="l">
              <a:spcBef>
                <a:spcPts val="0"/>
              </a:spcBef>
              <a:spcAft>
                <a:spcPts val="0"/>
              </a:spcAft>
              <a:buNone/>
            </a:pPr>
            <a:r>
              <a:rPr b="1" lang="en" sz="4500">
                <a:solidFill>
                  <a:schemeClr val="lt1"/>
                </a:solidFill>
                <a:latin typeface="Fira Sans"/>
                <a:ea typeface="Fira Sans"/>
                <a:cs typeface="Fira Sans"/>
                <a:sym typeface="Fira Sans"/>
              </a:rPr>
              <a:t>Package</a:t>
            </a:r>
            <a:endParaRPr b="1"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b="1" sz="4500">
              <a:solidFill>
                <a:schemeClr val="lt1"/>
              </a:solidFill>
              <a:latin typeface="Fira Sans"/>
              <a:ea typeface="Fira Sans"/>
              <a:cs typeface="Fira Sans"/>
              <a:sym typeface="Fira Sans"/>
            </a:endParaRPr>
          </a:p>
        </p:txBody>
      </p:sp>
      <p:sp>
        <p:nvSpPr>
          <p:cNvPr id="173" name="Google Shape;173;p2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0" lang="en" sz="1000">
                <a:solidFill>
                  <a:schemeClr val="dk2"/>
                </a:solidFill>
                <a:latin typeface="Arial"/>
                <a:ea typeface="Arial"/>
                <a:cs typeface="Arial"/>
                <a:sym typeface="Arial"/>
              </a:rPr>
              <a:t>‹#›</a:t>
            </a:fld>
            <a:endParaRPr b="0" sz="1000">
              <a:solidFill>
                <a:schemeClr val="dk2"/>
              </a:solidFill>
              <a:latin typeface="Arial"/>
              <a:ea typeface="Arial"/>
              <a:cs typeface="Arial"/>
              <a:sym typeface="Arial"/>
            </a:endParaRPr>
          </a:p>
        </p:txBody>
      </p:sp>
      <p:sp>
        <p:nvSpPr>
          <p:cNvPr id="174" name="Google Shape;174;p27"/>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75" name="Google Shape;175;p27" title="sRGB-2025-PaperBag-2-White.png"/>
          <p:cNvPicPr preferRelativeResize="0"/>
          <p:nvPr/>
        </p:nvPicPr>
        <p:blipFill rotWithShape="1">
          <a:blip r:embed="rId3">
            <a:alphaModFix/>
          </a:blip>
          <a:srcRect b="17054" l="20204" r="20210" t="18611"/>
          <a:stretch/>
        </p:blipFill>
        <p:spPr>
          <a:xfrm>
            <a:off x="5338357" y="606075"/>
            <a:ext cx="3805635" cy="4108774"/>
          </a:xfrm>
          <a:prstGeom prst="rect">
            <a:avLst/>
          </a:prstGeom>
          <a:noFill/>
          <a:ln>
            <a:noFill/>
          </a:ln>
        </p:spPr>
      </p:pic>
      <p:pic>
        <p:nvPicPr>
          <p:cNvPr id="176" name="Google Shape;176;p27"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0" name="Shape 180"/>
        <p:cNvGrpSpPr/>
        <p:nvPr/>
      </p:nvGrpSpPr>
      <p:grpSpPr>
        <a:xfrm>
          <a:off x="0" y="0"/>
          <a:ext cx="0" cy="0"/>
          <a:chOff x="0" y="0"/>
          <a:chExt cx="0" cy="0"/>
        </a:xfrm>
      </p:grpSpPr>
      <p:sp>
        <p:nvSpPr>
          <p:cNvPr id="181" name="Google Shape;181;p28"/>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82" name="Google Shape;182;p28"/>
          <p:cNvSpPr txBox="1"/>
          <p:nvPr/>
        </p:nvSpPr>
        <p:spPr>
          <a:xfrm>
            <a:off x="469850" y="366350"/>
            <a:ext cx="454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Email Content</a:t>
            </a:r>
            <a:endParaRPr b="1" sz="3500">
              <a:solidFill>
                <a:srgbClr val="595959"/>
              </a:solidFill>
              <a:latin typeface="Fira Sans"/>
              <a:ea typeface="Fira Sans"/>
              <a:cs typeface="Fira Sans"/>
              <a:sym typeface="Fira Sans"/>
            </a:endParaRPr>
          </a:p>
        </p:txBody>
      </p:sp>
      <p:sp>
        <p:nvSpPr>
          <p:cNvPr id="183" name="Google Shape;183;p28"/>
          <p:cNvSpPr txBox="1"/>
          <p:nvPr/>
        </p:nvSpPr>
        <p:spPr>
          <a:xfrm>
            <a:off x="469850" y="1186525"/>
            <a:ext cx="7925400" cy="240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Email is the </a:t>
            </a:r>
            <a:r>
              <a:rPr b="1" lang="en" sz="1800">
                <a:solidFill>
                  <a:srgbClr val="595959"/>
                </a:solidFill>
                <a:latin typeface="Fira Sans"/>
                <a:ea typeface="Fira Sans"/>
                <a:cs typeface="Fira Sans"/>
                <a:sym typeface="Fira Sans"/>
              </a:rPr>
              <a:t>most effective </a:t>
            </a:r>
            <a:r>
              <a:rPr lang="en" sz="1800">
                <a:solidFill>
                  <a:srgbClr val="595959"/>
                </a:solidFill>
                <a:latin typeface="Fira Sans"/>
                <a:ea typeface="Fira Sans"/>
                <a:cs typeface="Fira Sans"/>
                <a:sym typeface="Fira Sans"/>
              </a:rPr>
              <a:t>way to communicate robot delivery to your students! This kit includes: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Sample launch email</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Sample reminder emails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184" name="Google Shape;184;p28"/>
          <p:cNvSpPr/>
          <p:nvPr/>
        </p:nvSpPr>
        <p:spPr>
          <a:xfrm>
            <a:off x="469850" y="3179700"/>
            <a:ext cx="38094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Email Content Package</a:t>
            </a:r>
            <a:r>
              <a:rPr b="1" lang="en" sz="1800">
                <a:solidFill>
                  <a:schemeClr val="lt1"/>
                </a:solidFill>
                <a:latin typeface="Fira Sans"/>
                <a:ea typeface="Fira Sans"/>
                <a:cs typeface="Fira Sans"/>
                <a:sym typeface="Fira Sans"/>
              </a:rPr>
              <a:t> → </a:t>
            </a:r>
            <a:endParaRPr b="1" sz="1800">
              <a:solidFill>
                <a:schemeClr val="lt1"/>
              </a:solidFill>
              <a:latin typeface="Fira Sans"/>
              <a:ea typeface="Fira Sans"/>
              <a:cs typeface="Fira Sans"/>
              <a:sym typeface="Fira Sans"/>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88" name="Shape 188"/>
        <p:cNvGrpSpPr/>
        <p:nvPr/>
      </p:nvGrpSpPr>
      <p:grpSpPr>
        <a:xfrm>
          <a:off x="0" y="0"/>
          <a:ext cx="0" cy="0"/>
          <a:chOff x="0" y="0"/>
          <a:chExt cx="0" cy="0"/>
        </a:xfrm>
      </p:grpSpPr>
      <p:sp>
        <p:nvSpPr>
          <p:cNvPr id="189" name="Google Shape;189;p29"/>
          <p:cNvSpPr txBox="1"/>
          <p:nvPr>
            <p:ph idx="4294967295" type="title"/>
          </p:nvPr>
        </p:nvSpPr>
        <p:spPr>
          <a:xfrm>
            <a:off x="292775" y="1953750"/>
            <a:ext cx="5742300" cy="1236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sz="4500">
                <a:solidFill>
                  <a:schemeClr val="lt1"/>
                </a:solidFill>
                <a:latin typeface="Fira Sans"/>
                <a:ea typeface="Fira Sans"/>
                <a:cs typeface="Fira Sans"/>
                <a:sym typeface="Fira Sans"/>
              </a:rPr>
              <a:t>Website Content </a:t>
            </a:r>
            <a:endParaRPr b="1" sz="4500">
              <a:solidFill>
                <a:schemeClr val="lt1"/>
              </a:solidFill>
              <a:latin typeface="Fira Sans"/>
              <a:ea typeface="Fira Sans"/>
              <a:cs typeface="Fira Sans"/>
              <a:sym typeface="Fira Sans"/>
            </a:endParaRPr>
          </a:p>
          <a:p>
            <a:pPr indent="0" lvl="0" marL="0" rtl="0" algn="l">
              <a:spcBef>
                <a:spcPts val="0"/>
              </a:spcBef>
              <a:spcAft>
                <a:spcPts val="0"/>
              </a:spcAft>
              <a:buNone/>
            </a:pPr>
            <a:r>
              <a:rPr b="1" lang="en" sz="4500">
                <a:solidFill>
                  <a:schemeClr val="lt1"/>
                </a:solidFill>
                <a:latin typeface="Fira Sans"/>
                <a:ea typeface="Fira Sans"/>
                <a:cs typeface="Fira Sans"/>
                <a:sym typeface="Fira Sans"/>
              </a:rPr>
              <a:t>Package</a:t>
            </a:r>
            <a:endParaRPr b="1"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b="1" sz="4500">
              <a:solidFill>
                <a:schemeClr val="lt1"/>
              </a:solidFill>
              <a:latin typeface="Fira Sans"/>
              <a:ea typeface="Fira Sans"/>
              <a:cs typeface="Fira Sans"/>
              <a:sym typeface="Fira Sans"/>
            </a:endParaRPr>
          </a:p>
        </p:txBody>
      </p:sp>
      <p:sp>
        <p:nvSpPr>
          <p:cNvPr id="190" name="Google Shape;190;p29"/>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91" name="Google Shape;191;p29" title="sRGB-2025-PaperBag-2-White.png"/>
          <p:cNvPicPr preferRelativeResize="0"/>
          <p:nvPr/>
        </p:nvPicPr>
        <p:blipFill rotWithShape="1">
          <a:blip r:embed="rId3">
            <a:alphaModFix/>
          </a:blip>
          <a:srcRect b="17054" l="20204" r="20210" t="18611"/>
          <a:stretch/>
        </p:blipFill>
        <p:spPr>
          <a:xfrm>
            <a:off x="5338357" y="606075"/>
            <a:ext cx="3805635" cy="4108774"/>
          </a:xfrm>
          <a:prstGeom prst="rect">
            <a:avLst/>
          </a:prstGeom>
          <a:noFill/>
          <a:ln>
            <a:noFill/>
          </a:ln>
        </p:spPr>
      </p:pic>
      <p:pic>
        <p:nvPicPr>
          <p:cNvPr id="192" name="Google Shape;192;p29"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6" name="Shape 196"/>
        <p:cNvGrpSpPr/>
        <p:nvPr/>
      </p:nvGrpSpPr>
      <p:grpSpPr>
        <a:xfrm>
          <a:off x="0" y="0"/>
          <a:ext cx="0" cy="0"/>
          <a:chOff x="0" y="0"/>
          <a:chExt cx="0" cy="0"/>
        </a:xfrm>
      </p:grpSpPr>
      <p:sp>
        <p:nvSpPr>
          <p:cNvPr id="197" name="Google Shape;197;p30"/>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98" name="Google Shape;198;p30"/>
          <p:cNvSpPr txBox="1"/>
          <p:nvPr/>
        </p:nvSpPr>
        <p:spPr>
          <a:xfrm>
            <a:off x="466950" y="1143275"/>
            <a:ext cx="8210100" cy="2124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Below is a link to an easy-to-implement web toolkit to be added to your </a:t>
            </a:r>
            <a:r>
              <a:rPr lang="en" sz="1800">
                <a:solidFill>
                  <a:srgbClr val="595959"/>
                </a:solidFill>
                <a:latin typeface="Fira Sans"/>
                <a:ea typeface="Fira Sans"/>
                <a:cs typeface="Fira Sans"/>
                <a:sym typeface="Fira Sans"/>
              </a:rPr>
              <a:t>campus</a:t>
            </a:r>
            <a:r>
              <a:rPr lang="en" sz="1800">
                <a:solidFill>
                  <a:srgbClr val="595959"/>
                </a:solidFill>
                <a:latin typeface="Fira Sans"/>
                <a:ea typeface="Fira Sans"/>
                <a:cs typeface="Fira Sans"/>
                <a:sym typeface="Fira Sans"/>
              </a:rPr>
              <a:t> dining website. In this kit, you will find: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Instructions, FAQs, and site-specific service information</a:t>
            </a:r>
            <a:endParaRPr sz="1800">
              <a:solidFill>
                <a:srgbClr val="595959"/>
              </a:solidFill>
              <a:latin typeface="Fira Sans"/>
              <a:ea typeface="Fira Sans"/>
              <a:cs typeface="Fira Sans"/>
              <a:sym typeface="Fira Sans"/>
            </a:endParaRPr>
          </a:p>
          <a:p>
            <a:pPr indent="-342900" lvl="0" marL="457200" rtl="0" algn="l">
              <a:spcBef>
                <a:spcPts val="0"/>
              </a:spcBef>
              <a:spcAft>
                <a:spcPts val="0"/>
              </a:spcAft>
              <a:buClr>
                <a:srgbClr val="595959"/>
              </a:buClr>
              <a:buSzPts val="1800"/>
              <a:buFont typeface="Fira Sans"/>
              <a:buChar char="●"/>
            </a:pPr>
            <a:r>
              <a:rPr lang="en" sz="1800">
                <a:solidFill>
                  <a:srgbClr val="595959"/>
                </a:solidFill>
                <a:latin typeface="Fira Sans"/>
                <a:ea typeface="Fira Sans"/>
                <a:cs typeface="Fira Sans"/>
                <a:sym typeface="Fira Sans"/>
              </a:rPr>
              <a:t>Multiple variations of copy to align with your needs</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p:txBody>
      </p:sp>
      <p:sp>
        <p:nvSpPr>
          <p:cNvPr id="199" name="Google Shape;199;p30"/>
          <p:cNvSpPr txBox="1"/>
          <p:nvPr/>
        </p:nvSpPr>
        <p:spPr>
          <a:xfrm>
            <a:off x="466950" y="301100"/>
            <a:ext cx="50694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Website</a:t>
            </a:r>
            <a:r>
              <a:rPr b="1" lang="en" sz="3500">
                <a:solidFill>
                  <a:srgbClr val="595959"/>
                </a:solidFill>
                <a:latin typeface="Fira Sans"/>
                <a:ea typeface="Fira Sans"/>
                <a:cs typeface="Fira Sans"/>
                <a:sym typeface="Fira Sans"/>
              </a:rPr>
              <a:t> Content</a:t>
            </a:r>
            <a:endParaRPr b="1" sz="3500">
              <a:solidFill>
                <a:srgbClr val="595959"/>
              </a:solidFill>
              <a:latin typeface="Fira Sans"/>
              <a:ea typeface="Fira Sans"/>
              <a:cs typeface="Fira Sans"/>
              <a:sym typeface="Fira Sans"/>
            </a:endParaRPr>
          </a:p>
        </p:txBody>
      </p:sp>
      <p:sp>
        <p:nvSpPr>
          <p:cNvPr id="200" name="Google Shape;200;p30"/>
          <p:cNvSpPr/>
          <p:nvPr/>
        </p:nvSpPr>
        <p:spPr>
          <a:xfrm>
            <a:off x="466950" y="3196125"/>
            <a:ext cx="42705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Website Content Package</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204" name="Shape 204"/>
        <p:cNvGrpSpPr/>
        <p:nvPr/>
      </p:nvGrpSpPr>
      <p:grpSpPr>
        <a:xfrm>
          <a:off x="0" y="0"/>
          <a:ext cx="0" cy="0"/>
          <a:chOff x="0" y="0"/>
          <a:chExt cx="0" cy="0"/>
        </a:xfrm>
      </p:grpSpPr>
      <p:sp>
        <p:nvSpPr>
          <p:cNvPr id="205" name="Google Shape;205;p31"/>
          <p:cNvSpPr txBox="1"/>
          <p:nvPr>
            <p:ph idx="4294967295" type="title"/>
          </p:nvPr>
        </p:nvSpPr>
        <p:spPr>
          <a:xfrm>
            <a:off x="292775" y="1953750"/>
            <a:ext cx="5742300" cy="1236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sz="4500">
                <a:solidFill>
                  <a:schemeClr val="lt1"/>
                </a:solidFill>
                <a:latin typeface="Fira Sans"/>
                <a:ea typeface="Fira Sans"/>
                <a:cs typeface="Fira Sans"/>
                <a:sym typeface="Fira Sans"/>
              </a:rPr>
              <a:t>Social Media</a:t>
            </a:r>
            <a:br>
              <a:rPr b="1" lang="en" sz="4500">
                <a:solidFill>
                  <a:schemeClr val="lt1"/>
                </a:solidFill>
                <a:latin typeface="Fira Sans"/>
                <a:ea typeface="Fira Sans"/>
                <a:cs typeface="Fira Sans"/>
                <a:sym typeface="Fira Sans"/>
              </a:rPr>
            </a:br>
            <a:r>
              <a:rPr b="1" lang="en" sz="4500">
                <a:solidFill>
                  <a:schemeClr val="lt1"/>
                </a:solidFill>
                <a:latin typeface="Fira Sans"/>
                <a:ea typeface="Fira Sans"/>
                <a:cs typeface="Fira Sans"/>
                <a:sym typeface="Fira Sans"/>
              </a:rPr>
              <a:t>Content Package</a:t>
            </a:r>
            <a:endParaRPr b="1"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b="1" sz="4500">
              <a:solidFill>
                <a:schemeClr val="lt1"/>
              </a:solidFill>
              <a:latin typeface="Fira Sans"/>
              <a:ea typeface="Fira Sans"/>
              <a:cs typeface="Fira Sans"/>
              <a:sym typeface="Fira Sans"/>
            </a:endParaRPr>
          </a:p>
        </p:txBody>
      </p:sp>
      <p:sp>
        <p:nvSpPr>
          <p:cNvPr id="206" name="Google Shape;206;p31"/>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207" name="Google Shape;207;p31" title="sRGB-2025-PaperBag-2-White.png"/>
          <p:cNvPicPr preferRelativeResize="0"/>
          <p:nvPr/>
        </p:nvPicPr>
        <p:blipFill rotWithShape="1">
          <a:blip r:embed="rId3">
            <a:alphaModFix/>
          </a:blip>
          <a:srcRect b="17054" l="20204" r="20210" t="18611"/>
          <a:stretch/>
        </p:blipFill>
        <p:spPr>
          <a:xfrm>
            <a:off x="5338357" y="606075"/>
            <a:ext cx="3805635" cy="4108774"/>
          </a:xfrm>
          <a:prstGeom prst="rect">
            <a:avLst/>
          </a:prstGeom>
          <a:noFill/>
          <a:ln>
            <a:noFill/>
          </a:ln>
        </p:spPr>
      </p:pic>
      <p:pic>
        <p:nvPicPr>
          <p:cNvPr id="208" name="Google Shape;208;p31"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2" name="Shape 212"/>
        <p:cNvGrpSpPr/>
        <p:nvPr/>
      </p:nvGrpSpPr>
      <p:grpSpPr>
        <a:xfrm>
          <a:off x="0" y="0"/>
          <a:ext cx="0" cy="0"/>
          <a:chOff x="0" y="0"/>
          <a:chExt cx="0" cy="0"/>
        </a:xfrm>
      </p:grpSpPr>
      <p:sp>
        <p:nvSpPr>
          <p:cNvPr id="213" name="Google Shape;213;p32"/>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214" name="Google Shape;214;p32"/>
          <p:cNvSpPr txBox="1"/>
          <p:nvPr/>
        </p:nvSpPr>
        <p:spPr>
          <a:xfrm>
            <a:off x="457475" y="1232700"/>
            <a:ext cx="7913100" cy="2678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434343"/>
                </a:solidFill>
                <a:latin typeface="Fira Sans"/>
                <a:ea typeface="Fira Sans"/>
                <a:cs typeface="Fira Sans"/>
                <a:sym typeface="Fira Sans"/>
              </a:rPr>
              <a:t>Social media is a great way to communicate robot delivery, share photos, and interact with students using the robots. This kit contains:</a:t>
            </a:r>
            <a:endParaRPr sz="1800">
              <a:solidFill>
                <a:srgbClr val="434343"/>
              </a:solidFill>
              <a:latin typeface="Fira Sans"/>
              <a:ea typeface="Fira Sans"/>
              <a:cs typeface="Fira Sans"/>
              <a:sym typeface="Fira Sans"/>
            </a:endParaRPr>
          </a:p>
          <a:p>
            <a:pPr indent="0" lvl="0" marL="0" rtl="0" algn="l">
              <a:spcBef>
                <a:spcPts val="0"/>
              </a:spcBef>
              <a:spcAft>
                <a:spcPts val="0"/>
              </a:spcAft>
              <a:buNone/>
            </a:pPr>
            <a:r>
              <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“Social Media Dos &amp; Don’ts”</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Suggested posting schedule for the school year</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All forms of copy for social media  (Long caption, short caption, overlay text, etc.)</a:t>
            </a:r>
            <a:endParaRPr sz="1800">
              <a:solidFill>
                <a:srgbClr val="434343"/>
              </a:solidFill>
              <a:latin typeface="Fira Sans"/>
              <a:ea typeface="Fira Sans"/>
              <a:cs typeface="Fira Sans"/>
              <a:sym typeface="Fira Sans"/>
            </a:endParaRPr>
          </a:p>
          <a:p>
            <a:pPr indent="-342900" lvl="0" marL="457200" rtl="0" algn="l">
              <a:spcBef>
                <a:spcPts val="0"/>
              </a:spcBef>
              <a:spcAft>
                <a:spcPts val="0"/>
              </a:spcAft>
              <a:buClr>
                <a:srgbClr val="434343"/>
              </a:buClr>
              <a:buSzPts val="1800"/>
              <a:buFont typeface="Fira Sans"/>
              <a:buChar char="●"/>
            </a:pPr>
            <a:r>
              <a:rPr lang="en" sz="1800">
                <a:solidFill>
                  <a:srgbClr val="434343"/>
                </a:solidFill>
                <a:latin typeface="Fira Sans"/>
                <a:ea typeface="Fira Sans"/>
                <a:cs typeface="Fira Sans"/>
                <a:sym typeface="Fira Sans"/>
              </a:rPr>
              <a:t>Push and Text notification content</a:t>
            </a:r>
            <a:endParaRPr sz="1800">
              <a:solidFill>
                <a:srgbClr val="434343"/>
              </a:solidFill>
              <a:latin typeface="Fira Sans"/>
              <a:ea typeface="Fira Sans"/>
              <a:cs typeface="Fira Sans"/>
              <a:sym typeface="Fira Sans"/>
            </a:endParaRPr>
          </a:p>
        </p:txBody>
      </p:sp>
      <p:sp>
        <p:nvSpPr>
          <p:cNvPr id="215" name="Google Shape;215;p32"/>
          <p:cNvSpPr txBox="1"/>
          <p:nvPr/>
        </p:nvSpPr>
        <p:spPr>
          <a:xfrm>
            <a:off x="457475" y="352150"/>
            <a:ext cx="6619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434343"/>
                </a:solidFill>
                <a:latin typeface="Fira Sans"/>
                <a:ea typeface="Fira Sans"/>
                <a:cs typeface="Fira Sans"/>
                <a:sym typeface="Fira Sans"/>
              </a:rPr>
              <a:t>Social Media Content </a:t>
            </a:r>
            <a:endParaRPr b="1" sz="3500">
              <a:solidFill>
                <a:srgbClr val="434343"/>
              </a:solidFill>
              <a:latin typeface="Fira Sans"/>
              <a:ea typeface="Fira Sans"/>
              <a:cs typeface="Fira Sans"/>
              <a:sym typeface="Fira Sans"/>
            </a:endParaRPr>
          </a:p>
        </p:txBody>
      </p:sp>
      <p:sp>
        <p:nvSpPr>
          <p:cNvPr id="216" name="Google Shape;216;p32"/>
          <p:cNvSpPr/>
          <p:nvPr/>
        </p:nvSpPr>
        <p:spPr>
          <a:xfrm>
            <a:off x="457475" y="4279900"/>
            <a:ext cx="47898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Access Social Media Content Package</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220" name="Shape 220"/>
        <p:cNvGrpSpPr/>
        <p:nvPr/>
      </p:nvGrpSpPr>
      <p:grpSpPr>
        <a:xfrm>
          <a:off x="0" y="0"/>
          <a:ext cx="0" cy="0"/>
          <a:chOff x="0" y="0"/>
          <a:chExt cx="0" cy="0"/>
        </a:xfrm>
      </p:grpSpPr>
      <p:sp>
        <p:nvSpPr>
          <p:cNvPr id="221" name="Google Shape;221;p33"/>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pic>
        <p:nvPicPr>
          <p:cNvPr id="222" name="Google Shape;222;p33"/>
          <p:cNvPicPr preferRelativeResize="0"/>
          <p:nvPr/>
        </p:nvPicPr>
        <p:blipFill>
          <a:blip r:embed="rId3">
            <a:alphaModFix/>
          </a:blip>
          <a:stretch>
            <a:fillRect/>
          </a:stretch>
        </p:blipFill>
        <p:spPr>
          <a:xfrm>
            <a:off x="5106851" y="2340299"/>
            <a:ext cx="3128330" cy="731650"/>
          </a:xfrm>
          <a:prstGeom prst="rect">
            <a:avLst/>
          </a:prstGeom>
          <a:noFill/>
          <a:ln>
            <a:noFill/>
          </a:ln>
        </p:spPr>
      </p:pic>
      <p:pic>
        <p:nvPicPr>
          <p:cNvPr id="223" name="Google Shape;223;p33" title="Grubhub_Wordmark_White.png"/>
          <p:cNvPicPr preferRelativeResize="0"/>
          <p:nvPr/>
        </p:nvPicPr>
        <p:blipFill>
          <a:blip r:embed="rId4">
            <a:alphaModFix/>
          </a:blip>
          <a:stretch>
            <a:fillRect/>
          </a:stretch>
        </p:blipFill>
        <p:spPr>
          <a:xfrm>
            <a:off x="878763" y="2355613"/>
            <a:ext cx="3336376" cy="698850"/>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E7CDA2"/>
        </a:solidFill>
      </p:bgPr>
    </p:bg>
    <p:spTree>
      <p:nvGrpSpPr>
        <p:cNvPr id="71" name="Shape 71"/>
        <p:cNvGrpSpPr/>
        <p:nvPr/>
      </p:nvGrpSpPr>
      <p:grpSpPr>
        <a:xfrm>
          <a:off x="0" y="0"/>
          <a:ext cx="0" cy="0"/>
          <a:chOff x="0" y="0"/>
          <a:chExt cx="0" cy="0"/>
        </a:xfrm>
      </p:grpSpPr>
      <p:sp>
        <p:nvSpPr>
          <p:cNvPr id="72" name="Google Shape;72;p16"/>
          <p:cNvSpPr txBox="1"/>
          <p:nvPr>
            <p:ph idx="12" type="sldNum"/>
          </p:nvPr>
        </p:nvSpPr>
        <p:spPr>
          <a:xfrm>
            <a:off x="8472458" y="4663217"/>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73" name="Google Shape;73;p16"/>
          <p:cNvSpPr txBox="1"/>
          <p:nvPr>
            <p:ph idx="1" type="subTitle"/>
          </p:nvPr>
        </p:nvSpPr>
        <p:spPr>
          <a:xfrm>
            <a:off x="409200" y="1606650"/>
            <a:ext cx="8520600" cy="2605800"/>
          </a:xfrm>
          <a:prstGeom prst="rect">
            <a:avLst/>
          </a:prstGeom>
        </p:spPr>
        <p:txBody>
          <a:bodyPr anchorCtr="0" anchor="t" bIns="91425" lIns="91425" spcFirstLastPara="1" rIns="91425" wrap="square" tIns="91425">
            <a:noAutofit/>
          </a:bodyPr>
          <a:lstStyle/>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3">
                  <a:extLst>
                    <a:ext uri="{A12FA001-AC4F-418D-AE19-62706E023703}">
                      <ahyp:hlinkClr val="tx"/>
                    </a:ext>
                  </a:extLst>
                </a:hlinkClick>
              </a:rPr>
              <a:t>Marketing Resources Overview</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4">
                  <a:extLst>
                    <a:ext uri="{A12FA001-AC4F-418D-AE19-62706E023703}">
                      <ahyp:hlinkClr val="tx"/>
                    </a:ext>
                  </a:extLst>
                </a:hlinkClick>
              </a:rPr>
              <a:t>Logos and Imagery</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latin typeface="Fira Sans"/>
                <a:ea typeface="Fira Sans"/>
                <a:cs typeface="Fira Sans"/>
                <a:sym typeface="Fira Sans"/>
              </a:rPr>
              <a:t>PR Launch Guide</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5">
                  <a:extLst>
                    <a:ext uri="{A12FA001-AC4F-418D-AE19-62706E023703}">
                      <ahyp:hlinkClr val="tx"/>
                    </a:ext>
                  </a:extLst>
                </a:hlinkClick>
              </a:rPr>
              <a:t>Email Content Package</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6">
                  <a:extLst>
                    <a:ext uri="{A12FA001-AC4F-418D-AE19-62706E023703}">
                      <ahyp:hlinkClr val="tx"/>
                    </a:ext>
                  </a:extLst>
                </a:hlinkClick>
              </a:rPr>
              <a:t>Website Content Package</a:t>
            </a:r>
            <a:endParaRPr sz="1800">
              <a:solidFill>
                <a:srgbClr val="18100F"/>
              </a:solidFill>
              <a:latin typeface="Fira Sans"/>
              <a:ea typeface="Fira Sans"/>
              <a:cs typeface="Fira Sans"/>
              <a:sym typeface="Fira Sans"/>
            </a:endParaRPr>
          </a:p>
          <a:p>
            <a:pPr indent="-342900" lvl="0" marL="457200" rtl="0" algn="l">
              <a:lnSpc>
                <a:spcPct val="150000"/>
              </a:lnSpc>
              <a:spcBef>
                <a:spcPts val="0"/>
              </a:spcBef>
              <a:spcAft>
                <a:spcPts val="0"/>
              </a:spcAft>
              <a:buClr>
                <a:srgbClr val="18100F"/>
              </a:buClr>
              <a:buSzPts val="1800"/>
              <a:buFont typeface="Fira Sans"/>
              <a:buAutoNum type="arabicPeriod"/>
            </a:pPr>
            <a:r>
              <a:rPr lang="en" sz="1800">
                <a:solidFill>
                  <a:srgbClr val="18100F"/>
                </a:solidFill>
                <a:uFill>
                  <a:noFill/>
                </a:uFill>
                <a:latin typeface="Fira Sans"/>
                <a:ea typeface="Fira Sans"/>
                <a:cs typeface="Fira Sans"/>
                <a:sym typeface="Fira Sans"/>
                <a:hlinkClick action="ppaction://hlinksldjump" r:id="rId7">
                  <a:extLst>
                    <a:ext uri="{A12FA001-AC4F-418D-AE19-62706E023703}">
                      <ahyp:hlinkClr val="tx"/>
                    </a:ext>
                  </a:extLst>
                </a:hlinkClick>
              </a:rPr>
              <a:t>Social Media Content Package</a:t>
            </a:r>
            <a:endParaRPr sz="1800">
              <a:solidFill>
                <a:srgbClr val="18100F"/>
              </a:solidFill>
              <a:latin typeface="Fira Sans"/>
              <a:ea typeface="Fira Sans"/>
              <a:cs typeface="Fira Sans"/>
              <a:sym typeface="Fira Sans"/>
            </a:endParaRPr>
          </a:p>
        </p:txBody>
      </p:sp>
      <p:sp>
        <p:nvSpPr>
          <p:cNvPr id="74" name="Google Shape;74;p16"/>
          <p:cNvSpPr txBox="1"/>
          <p:nvPr>
            <p:ph type="ctrTitle"/>
          </p:nvPr>
        </p:nvSpPr>
        <p:spPr>
          <a:xfrm>
            <a:off x="311700" y="387400"/>
            <a:ext cx="8520600" cy="708000"/>
          </a:xfrm>
          <a:prstGeom prst="rect">
            <a:avLst/>
          </a:prstGeom>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18100F"/>
                </a:solidFill>
                <a:latin typeface="Fira Sans"/>
                <a:ea typeface="Fira Sans"/>
                <a:cs typeface="Fira Sans"/>
                <a:sym typeface="Fira Sans"/>
              </a:rPr>
              <a:t>Table of Contents</a:t>
            </a:r>
            <a:endParaRPr b="1" sz="3500">
              <a:solidFill>
                <a:srgbClr val="18100F"/>
              </a:solidFill>
              <a:latin typeface="Fira Sans"/>
              <a:ea typeface="Fira Sans"/>
              <a:cs typeface="Fira Sans"/>
              <a:sym typeface="Fira Sans"/>
            </a:endParaRPr>
          </a:p>
        </p:txBody>
      </p:sp>
      <p:sp>
        <p:nvSpPr>
          <p:cNvPr id="75" name="Google Shape;75;p16"/>
          <p:cNvSpPr/>
          <p:nvPr/>
        </p:nvSpPr>
        <p:spPr>
          <a:xfrm>
            <a:off x="6234573" y="4696498"/>
            <a:ext cx="1961400" cy="175200"/>
          </a:xfrm>
          <a:prstGeom prst="ellipse">
            <a:avLst/>
          </a:prstGeom>
          <a:solidFill>
            <a:srgbClr val="18100F"/>
          </a:solidFill>
          <a:ln>
            <a:noFill/>
          </a:ln>
        </p:spPr>
        <p:txBody>
          <a:bodyPr anchorCtr="0" anchor="ctr" bIns="99275" lIns="99275" spcFirstLastPara="1" rIns="99275" wrap="square" tIns="99275">
            <a:noAutofit/>
          </a:bodyPr>
          <a:lstStyle/>
          <a:p>
            <a:pPr indent="0" lvl="0" marL="0" rtl="0" algn="ctr">
              <a:spcBef>
                <a:spcPts val="0"/>
              </a:spcBef>
              <a:spcAft>
                <a:spcPts val="0"/>
              </a:spcAft>
              <a:buNone/>
            </a:pPr>
            <a:r>
              <a:t/>
            </a:r>
            <a:endParaRPr sz="1520">
              <a:latin typeface="Poppins"/>
              <a:ea typeface="Poppins"/>
              <a:cs typeface="Poppins"/>
              <a:sym typeface="Poppins"/>
            </a:endParaRPr>
          </a:p>
        </p:txBody>
      </p:sp>
      <p:pic>
        <p:nvPicPr>
          <p:cNvPr id="76" name="Google Shape;76;p16"/>
          <p:cNvPicPr preferRelativeResize="0"/>
          <p:nvPr/>
        </p:nvPicPr>
        <p:blipFill rotWithShape="1">
          <a:blip r:embed="rId8">
            <a:alphaModFix/>
          </a:blip>
          <a:srcRect b="0" l="26097" r="22609" t="0"/>
          <a:stretch/>
        </p:blipFill>
        <p:spPr>
          <a:xfrm>
            <a:off x="5957991" y="0"/>
            <a:ext cx="2514458" cy="4902149"/>
          </a:xfrm>
          <a:prstGeom prst="rect">
            <a:avLst/>
          </a:prstGeom>
          <a:noFill/>
          <a:ln>
            <a:noFill/>
          </a:ln>
        </p:spPr>
      </p:pic>
      <p:pic>
        <p:nvPicPr>
          <p:cNvPr id="77" name="Google Shape;77;p16" title="White on Orange.png"/>
          <p:cNvPicPr preferRelativeResize="0"/>
          <p:nvPr/>
        </p:nvPicPr>
        <p:blipFill>
          <a:blip r:embed="rId9">
            <a:alphaModFix/>
          </a:blip>
          <a:stretch>
            <a:fillRect/>
          </a:stretch>
        </p:blipFill>
        <p:spPr>
          <a:xfrm>
            <a:off x="409200" y="4482000"/>
            <a:ext cx="1457648" cy="521050"/>
          </a:xfrm>
          <a:prstGeom prst="rect">
            <a:avLst/>
          </a:prstGeom>
          <a:noFill/>
          <a:ln>
            <a:noFill/>
          </a:ln>
        </p:spPr>
      </p:pic>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81" name="Shape 81"/>
        <p:cNvGrpSpPr/>
        <p:nvPr/>
      </p:nvGrpSpPr>
      <p:grpSpPr>
        <a:xfrm>
          <a:off x="0" y="0"/>
          <a:ext cx="0" cy="0"/>
          <a:chOff x="0" y="0"/>
          <a:chExt cx="0" cy="0"/>
        </a:xfrm>
      </p:grpSpPr>
      <p:pic>
        <p:nvPicPr>
          <p:cNvPr id="82" name="Google Shape;82;p17"/>
          <p:cNvPicPr preferRelativeResize="0"/>
          <p:nvPr/>
        </p:nvPicPr>
        <p:blipFill>
          <a:blip r:embed="rId3">
            <a:alphaModFix/>
          </a:blip>
          <a:stretch>
            <a:fillRect/>
          </a:stretch>
        </p:blipFill>
        <p:spPr>
          <a:xfrm>
            <a:off x="457200" y="457200"/>
            <a:ext cx="1643126" cy="462926"/>
          </a:xfrm>
          <a:prstGeom prst="rect">
            <a:avLst/>
          </a:prstGeom>
          <a:noFill/>
          <a:ln>
            <a:noFill/>
          </a:ln>
        </p:spPr>
      </p:pic>
      <p:sp>
        <p:nvSpPr>
          <p:cNvPr id="83" name="Google Shape;83;p17"/>
          <p:cNvSpPr txBox="1"/>
          <p:nvPr>
            <p:ph idx="4294967295" type="title"/>
          </p:nvPr>
        </p:nvSpPr>
        <p:spPr>
          <a:xfrm>
            <a:off x="292775" y="1545725"/>
            <a:ext cx="5944500" cy="20415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sz="5500">
                <a:solidFill>
                  <a:schemeClr val="lt1"/>
                </a:solidFill>
                <a:latin typeface="Fira Sans"/>
                <a:ea typeface="Fira Sans"/>
                <a:cs typeface="Fira Sans"/>
                <a:sym typeface="Fira Sans"/>
              </a:rPr>
              <a:t>Marketing Resources</a:t>
            </a:r>
            <a:br>
              <a:rPr b="1" lang="en" sz="5500">
                <a:solidFill>
                  <a:schemeClr val="lt1"/>
                </a:solidFill>
                <a:latin typeface="Fira Sans"/>
                <a:ea typeface="Fira Sans"/>
                <a:cs typeface="Fira Sans"/>
                <a:sym typeface="Fira Sans"/>
              </a:rPr>
            </a:br>
            <a:r>
              <a:rPr b="1" lang="en" sz="5500">
                <a:solidFill>
                  <a:schemeClr val="lt1"/>
                </a:solidFill>
                <a:latin typeface="Fira Sans"/>
                <a:ea typeface="Fira Sans"/>
                <a:cs typeface="Fira Sans"/>
                <a:sym typeface="Fira Sans"/>
              </a:rPr>
              <a:t>Overview</a:t>
            </a:r>
            <a:endParaRPr b="1" sz="5500">
              <a:solidFill>
                <a:schemeClr val="lt1"/>
              </a:solidFill>
              <a:latin typeface="Fira Sans"/>
              <a:ea typeface="Fira Sans"/>
              <a:cs typeface="Fira Sans"/>
              <a:sym typeface="Fira Sans"/>
            </a:endParaRPr>
          </a:p>
        </p:txBody>
      </p:sp>
      <p:sp>
        <p:nvSpPr>
          <p:cNvPr id="84" name="Google Shape;84;p17"/>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0" lang="en" sz="1000">
                <a:solidFill>
                  <a:schemeClr val="dk2"/>
                </a:solidFill>
                <a:latin typeface="Arial"/>
                <a:ea typeface="Arial"/>
                <a:cs typeface="Arial"/>
                <a:sym typeface="Arial"/>
              </a:rPr>
              <a:t>‹#›</a:t>
            </a:fld>
            <a:endParaRPr b="0" sz="1000">
              <a:solidFill>
                <a:schemeClr val="dk2"/>
              </a:solidFill>
              <a:latin typeface="Arial"/>
              <a:ea typeface="Arial"/>
              <a:cs typeface="Arial"/>
              <a:sym typeface="Arial"/>
            </a:endParaRPr>
          </a:p>
        </p:txBody>
      </p:sp>
      <p:sp>
        <p:nvSpPr>
          <p:cNvPr id="85" name="Google Shape;85;p17"/>
          <p:cNvSpPr txBox="1"/>
          <p:nvPr/>
        </p:nvSpPr>
        <p:spPr>
          <a:xfrm>
            <a:off x="292775" y="365950"/>
            <a:ext cx="2043000" cy="795300"/>
          </a:xfrm>
          <a:prstGeom prst="rect">
            <a:avLst/>
          </a:prstGeom>
          <a:solidFill>
            <a:srgbClr val="FF5500"/>
          </a:solid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solidFill>
                <a:schemeClr val="dk2"/>
              </a:solidFill>
              <a:latin typeface="Poppins"/>
              <a:ea typeface="Poppins"/>
              <a:cs typeface="Poppins"/>
              <a:sym typeface="Poppins"/>
            </a:endParaRPr>
          </a:p>
        </p:txBody>
      </p:sp>
      <p:pic>
        <p:nvPicPr>
          <p:cNvPr id="86" name="Google Shape;86;p17"/>
          <p:cNvPicPr preferRelativeResize="0"/>
          <p:nvPr/>
        </p:nvPicPr>
        <p:blipFill>
          <a:blip r:embed="rId4">
            <a:alphaModFix/>
          </a:blip>
          <a:stretch>
            <a:fillRect/>
          </a:stretch>
        </p:blipFill>
        <p:spPr>
          <a:xfrm>
            <a:off x="477725" y="504875"/>
            <a:ext cx="1636499" cy="346156"/>
          </a:xfrm>
          <a:prstGeom prst="rect">
            <a:avLst/>
          </a:prstGeom>
          <a:noFill/>
          <a:ln>
            <a:noFill/>
          </a:ln>
        </p:spPr>
      </p:pic>
      <p:sp>
        <p:nvSpPr>
          <p:cNvPr id="87" name="Google Shape;87;p17"/>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88" name="Google Shape;88;p17" title="sRGB-2025-PaperBag-2-White.png"/>
          <p:cNvPicPr preferRelativeResize="0"/>
          <p:nvPr/>
        </p:nvPicPr>
        <p:blipFill rotWithShape="1">
          <a:blip r:embed="rId5">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92" name="Shape 92"/>
        <p:cNvGrpSpPr/>
        <p:nvPr/>
      </p:nvGrpSpPr>
      <p:grpSpPr>
        <a:xfrm>
          <a:off x="0" y="0"/>
          <a:ext cx="0" cy="0"/>
          <a:chOff x="0" y="0"/>
          <a:chExt cx="0" cy="0"/>
        </a:xfrm>
      </p:grpSpPr>
      <p:sp>
        <p:nvSpPr>
          <p:cNvPr id="93" name="Google Shape;93;p18"/>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latin typeface="Fira Sans"/>
                <a:ea typeface="Fira Sans"/>
                <a:cs typeface="Fira Sans"/>
                <a:sym typeface="Fira Sans"/>
              </a:rPr>
              <a:t>‹#›</a:t>
            </a:fld>
            <a:endParaRPr>
              <a:latin typeface="Fira Sans"/>
              <a:ea typeface="Fira Sans"/>
              <a:cs typeface="Fira Sans"/>
              <a:sym typeface="Fira Sans"/>
            </a:endParaRPr>
          </a:p>
        </p:txBody>
      </p:sp>
      <p:sp>
        <p:nvSpPr>
          <p:cNvPr id="94" name="Google Shape;94;p18"/>
          <p:cNvSpPr txBox="1"/>
          <p:nvPr/>
        </p:nvSpPr>
        <p:spPr>
          <a:xfrm>
            <a:off x="466975" y="1250525"/>
            <a:ext cx="7296600" cy="12930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p:txBody>
      </p:sp>
      <p:sp>
        <p:nvSpPr>
          <p:cNvPr id="95" name="Google Shape;95;p18"/>
          <p:cNvSpPr txBox="1"/>
          <p:nvPr/>
        </p:nvSpPr>
        <p:spPr>
          <a:xfrm>
            <a:off x="466975" y="301100"/>
            <a:ext cx="676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How to Use this Kit</a:t>
            </a:r>
            <a:endParaRPr b="1" sz="3500">
              <a:solidFill>
                <a:srgbClr val="595959"/>
              </a:solidFill>
              <a:latin typeface="Fira Sans"/>
              <a:ea typeface="Fira Sans"/>
              <a:cs typeface="Fira Sans"/>
              <a:sym typeface="Fira Sans"/>
            </a:endParaRPr>
          </a:p>
        </p:txBody>
      </p:sp>
      <p:sp>
        <p:nvSpPr>
          <p:cNvPr id="96" name="Google Shape;96;p18"/>
          <p:cNvSpPr txBox="1"/>
          <p:nvPr/>
        </p:nvSpPr>
        <p:spPr>
          <a:xfrm>
            <a:off x="508325" y="1250525"/>
            <a:ext cx="7541700" cy="35094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The robots have landed and we are so excited to see our little friends rolling through your campus! Your marketing support helps increase orders on your campus and promotes this exciting new offering to your students.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rPr lang="en" sz="1800">
                <a:solidFill>
                  <a:srgbClr val="595959"/>
                </a:solidFill>
                <a:latin typeface="Fira Sans"/>
                <a:ea typeface="Fira Sans"/>
                <a:cs typeface="Fira Sans"/>
                <a:sym typeface="Fira Sans"/>
              </a:rPr>
              <a:t>The marketing materials in this kit are resources for </a:t>
            </a:r>
            <a:r>
              <a:rPr lang="en" sz="1800">
                <a:solidFill>
                  <a:srgbClr val="595959"/>
                </a:solidFill>
                <a:latin typeface="Fira Sans"/>
                <a:ea typeface="Fira Sans"/>
                <a:cs typeface="Fira Sans"/>
                <a:sym typeface="Fira Sans"/>
              </a:rPr>
              <a:t>you</a:t>
            </a:r>
            <a:r>
              <a:rPr lang="en" sz="1800">
                <a:solidFill>
                  <a:srgbClr val="595959"/>
                </a:solidFill>
                <a:latin typeface="Fira Sans"/>
                <a:ea typeface="Fira Sans"/>
                <a:cs typeface="Fira Sans"/>
                <a:sym typeface="Fira Sans"/>
              </a:rPr>
              <a:t> to use to support your marketing efforts. We encourage you to download, copy, and update the </a:t>
            </a:r>
            <a:r>
              <a:rPr lang="en" sz="1800">
                <a:solidFill>
                  <a:srgbClr val="595959"/>
                </a:solidFill>
                <a:latin typeface="Fira Sans"/>
                <a:ea typeface="Fira Sans"/>
                <a:cs typeface="Fira Sans"/>
                <a:sym typeface="Fira Sans"/>
              </a:rPr>
              <a:t>sample copy to fit your campus’ needs. Please reach out to your </a:t>
            </a:r>
            <a:r>
              <a:rPr b="1" lang="en" sz="1800">
                <a:solidFill>
                  <a:srgbClr val="595959"/>
                </a:solidFill>
                <a:latin typeface="Fira Sans"/>
                <a:ea typeface="Fira Sans"/>
                <a:cs typeface="Fira Sans"/>
                <a:sym typeface="Fira Sans"/>
              </a:rPr>
              <a:t>Grubhub CSM</a:t>
            </a:r>
            <a:r>
              <a:rPr lang="en" sz="1800">
                <a:solidFill>
                  <a:srgbClr val="595959"/>
                </a:solidFill>
                <a:latin typeface="Fira Sans"/>
                <a:ea typeface="Fira Sans"/>
                <a:cs typeface="Fira Sans"/>
                <a:sym typeface="Fira Sans"/>
              </a:rPr>
              <a:t> with any questions about the materials in this kit.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rPr lang="en" sz="1800">
                <a:solidFill>
                  <a:srgbClr val="595959"/>
                </a:solidFill>
                <a:latin typeface="Fira Sans"/>
                <a:ea typeface="Fira Sans"/>
                <a:cs typeface="Fira Sans"/>
                <a:sym typeface="Fira Sans"/>
              </a:rPr>
              <a:t>Let’s get rolling! </a:t>
            </a:r>
            <a:endParaRPr sz="1800">
              <a:solidFill>
                <a:srgbClr val="595959"/>
              </a:solidFill>
              <a:latin typeface="Fira Sans"/>
              <a:ea typeface="Fira Sans"/>
              <a:cs typeface="Fira Sans"/>
              <a:sym typeface="Fira Sans"/>
            </a:endParaRPr>
          </a:p>
        </p:txBody>
      </p:sp>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00" name="Shape 100"/>
        <p:cNvGrpSpPr/>
        <p:nvPr/>
      </p:nvGrpSpPr>
      <p:grpSpPr>
        <a:xfrm>
          <a:off x="0" y="0"/>
          <a:ext cx="0" cy="0"/>
          <a:chOff x="0" y="0"/>
          <a:chExt cx="0" cy="0"/>
        </a:xfrm>
      </p:grpSpPr>
      <p:sp>
        <p:nvSpPr>
          <p:cNvPr id="101" name="Google Shape;101;p19"/>
          <p:cNvSpPr txBox="1"/>
          <p:nvPr>
            <p:ph idx="4294967295" type="title"/>
          </p:nvPr>
        </p:nvSpPr>
        <p:spPr>
          <a:xfrm>
            <a:off x="292775" y="1953750"/>
            <a:ext cx="3887100" cy="2475900"/>
          </a:xfrm>
          <a:prstGeom prst="rect">
            <a:avLst/>
          </a:prstGeom>
        </p:spPr>
        <p:txBody>
          <a:bodyPr anchorCtr="0" anchor="t" bIns="91425" lIns="91425" spcFirstLastPara="1" rIns="91425" wrap="square" tIns="91425">
            <a:normAutofit/>
          </a:bodyPr>
          <a:lstStyle/>
          <a:p>
            <a:pPr indent="0" lvl="0" marL="0" rtl="0" algn="l">
              <a:spcBef>
                <a:spcPts val="0"/>
              </a:spcBef>
              <a:spcAft>
                <a:spcPts val="0"/>
              </a:spcAft>
              <a:buNone/>
            </a:pPr>
            <a:r>
              <a:rPr b="1" lang="en" sz="5500">
                <a:solidFill>
                  <a:schemeClr val="lt1"/>
                </a:solidFill>
                <a:latin typeface="Fira Sans"/>
                <a:ea typeface="Fira Sans"/>
                <a:cs typeface="Fira Sans"/>
                <a:sym typeface="Fira Sans"/>
              </a:rPr>
              <a:t>Logos and Imagery</a:t>
            </a:r>
            <a:endParaRPr b="1" sz="5500">
              <a:solidFill>
                <a:schemeClr val="lt1"/>
              </a:solidFill>
              <a:latin typeface="Fira Sans"/>
              <a:ea typeface="Fira Sans"/>
              <a:cs typeface="Fira Sans"/>
              <a:sym typeface="Fira Sans"/>
            </a:endParaRPr>
          </a:p>
        </p:txBody>
      </p:sp>
      <p:sp>
        <p:nvSpPr>
          <p:cNvPr id="102" name="Google Shape;102;p19"/>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0" lang="en" sz="1000">
                <a:solidFill>
                  <a:schemeClr val="dk2"/>
                </a:solidFill>
                <a:latin typeface="Arial"/>
                <a:ea typeface="Arial"/>
                <a:cs typeface="Arial"/>
                <a:sym typeface="Arial"/>
              </a:rPr>
              <a:t>‹#›</a:t>
            </a:fld>
            <a:endParaRPr b="0" sz="1000">
              <a:solidFill>
                <a:schemeClr val="dk2"/>
              </a:solidFill>
              <a:latin typeface="Arial"/>
              <a:ea typeface="Arial"/>
              <a:cs typeface="Arial"/>
              <a:sym typeface="Arial"/>
            </a:endParaRPr>
          </a:p>
        </p:txBody>
      </p:sp>
      <p:pic>
        <p:nvPicPr>
          <p:cNvPr id="103" name="Google Shape;103;p19"/>
          <p:cNvPicPr preferRelativeResize="0"/>
          <p:nvPr/>
        </p:nvPicPr>
        <p:blipFill>
          <a:blip r:embed="rId3">
            <a:alphaModFix/>
          </a:blip>
          <a:stretch>
            <a:fillRect/>
          </a:stretch>
        </p:blipFill>
        <p:spPr>
          <a:xfrm>
            <a:off x="477725" y="504875"/>
            <a:ext cx="1636499" cy="346156"/>
          </a:xfrm>
          <a:prstGeom prst="rect">
            <a:avLst/>
          </a:prstGeom>
          <a:noFill/>
          <a:ln>
            <a:noFill/>
          </a:ln>
        </p:spPr>
      </p:pic>
      <p:sp>
        <p:nvSpPr>
          <p:cNvPr id="104" name="Google Shape;104;p19"/>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05" name="Google Shape;105;p19" title="sRGB-2025-PaperBag-2-White.png"/>
          <p:cNvPicPr preferRelativeResize="0"/>
          <p:nvPr/>
        </p:nvPicPr>
        <p:blipFill rotWithShape="1">
          <a:blip r:embed="rId4">
            <a:alphaModFix/>
          </a:blip>
          <a:srcRect b="17054" l="20204" r="20210" t="18611"/>
          <a:stretch/>
        </p:blipFill>
        <p:spPr>
          <a:xfrm>
            <a:off x="5338357" y="606075"/>
            <a:ext cx="3805635" cy="4108774"/>
          </a:xfrm>
          <a:prstGeom prst="rect">
            <a:avLst/>
          </a:prstGeom>
          <a:noFill/>
          <a:ln>
            <a:noFill/>
          </a:ln>
        </p:spPr>
      </p:pic>
    </p:spTree>
  </p:cSld>
  <p:clrMapOvr>
    <a:masterClrMapping/>
  </p:clrMapOvr>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09" name="Shape 109"/>
        <p:cNvGrpSpPr/>
        <p:nvPr/>
      </p:nvGrpSpPr>
      <p:grpSpPr>
        <a:xfrm>
          <a:off x="0" y="0"/>
          <a:ext cx="0" cy="0"/>
          <a:chOff x="0" y="0"/>
          <a:chExt cx="0" cy="0"/>
        </a:xfrm>
      </p:grpSpPr>
      <p:sp>
        <p:nvSpPr>
          <p:cNvPr id="110" name="Google Shape;110;p20"/>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11" name="Google Shape;111;p20"/>
          <p:cNvSpPr txBox="1"/>
          <p:nvPr/>
        </p:nvSpPr>
        <p:spPr>
          <a:xfrm>
            <a:off x="466975" y="1250525"/>
            <a:ext cx="7296600" cy="24012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lang="en" sz="1800">
                <a:solidFill>
                  <a:srgbClr val="595959"/>
                </a:solidFill>
                <a:latin typeface="Fira Sans"/>
                <a:ea typeface="Fira Sans"/>
                <a:cs typeface="Fira Sans"/>
                <a:sym typeface="Fira Sans"/>
              </a:rPr>
              <a:t>The provided robot imagery can be used in materials such as your campus app or website and marketing materials. We encourage you to use images to accompany any marketing you do! </a:t>
            </a:r>
            <a:endParaRPr sz="1800">
              <a:solidFill>
                <a:srgbClr val="595959"/>
              </a:solidFill>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a:p>
            <a:pPr indent="0" lvl="0" marL="0" rtl="0" algn="l">
              <a:spcBef>
                <a:spcPts val="0"/>
              </a:spcBef>
              <a:spcAft>
                <a:spcPts val="0"/>
              </a:spcAft>
              <a:buNone/>
            </a:pPr>
            <a:r>
              <a:t/>
            </a:r>
            <a:endParaRPr sz="1800">
              <a:latin typeface="Fira Sans"/>
              <a:ea typeface="Fira Sans"/>
              <a:cs typeface="Fira Sans"/>
              <a:sym typeface="Fira Sans"/>
            </a:endParaRPr>
          </a:p>
        </p:txBody>
      </p:sp>
      <p:sp>
        <p:nvSpPr>
          <p:cNvPr id="112" name="Google Shape;112;p20"/>
          <p:cNvSpPr txBox="1"/>
          <p:nvPr/>
        </p:nvSpPr>
        <p:spPr>
          <a:xfrm>
            <a:off x="466975" y="301100"/>
            <a:ext cx="67632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Robot Imagery</a:t>
            </a:r>
            <a:endParaRPr b="1" sz="3500">
              <a:solidFill>
                <a:srgbClr val="595959"/>
              </a:solidFill>
              <a:latin typeface="Fira Sans"/>
              <a:ea typeface="Fira Sans"/>
              <a:cs typeface="Fira Sans"/>
              <a:sym typeface="Fira Sans"/>
            </a:endParaRPr>
          </a:p>
        </p:txBody>
      </p:sp>
      <p:sp>
        <p:nvSpPr>
          <p:cNvPr id="113" name="Google Shape;113;p20"/>
          <p:cNvSpPr/>
          <p:nvPr/>
        </p:nvSpPr>
        <p:spPr>
          <a:xfrm>
            <a:off x="516575" y="2794300"/>
            <a:ext cx="48522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Poppins"/>
                <a:ea typeface="Poppins"/>
                <a:cs typeface="Poppins"/>
                <a:sym typeface="Poppins"/>
                <a:hlinkClick r:id="rId3">
                  <a:extLst>
                    <a:ext uri="{A12FA001-AC4F-418D-AE19-62706E023703}">
                      <ahyp:hlinkClr val="tx"/>
                    </a:ext>
                  </a:extLst>
                </a:hlinkClick>
              </a:rPr>
              <a:t>Delivery Robot Renderings Folder</a:t>
            </a:r>
            <a:r>
              <a:rPr b="1" lang="en">
                <a:solidFill>
                  <a:schemeClr val="lt1"/>
                </a:solidFill>
              </a:rPr>
              <a:t> </a:t>
            </a:r>
            <a:r>
              <a:rPr b="1" lang="en">
                <a:solidFill>
                  <a:schemeClr val="lt1"/>
                </a:solidFill>
                <a:latin typeface="Fira Sans"/>
                <a:ea typeface="Fira Sans"/>
                <a:cs typeface="Fira Sans"/>
                <a:sym typeface="Fira Sans"/>
              </a:rPr>
              <a:t>→</a:t>
            </a:r>
            <a:endParaRPr b="1">
              <a:solidFill>
                <a:schemeClr val="lt1"/>
              </a:solidFill>
            </a:endParaRPr>
          </a:p>
        </p:txBody>
      </p:sp>
      <p:sp>
        <p:nvSpPr>
          <p:cNvPr id="114" name="Google Shape;114;p20"/>
          <p:cNvSpPr/>
          <p:nvPr/>
        </p:nvSpPr>
        <p:spPr>
          <a:xfrm>
            <a:off x="516575" y="3704950"/>
            <a:ext cx="50676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Poppins"/>
                <a:ea typeface="Poppins"/>
                <a:cs typeface="Poppins"/>
                <a:sym typeface="Poppins"/>
                <a:hlinkClick r:id="rId4">
                  <a:extLst>
                    <a:ext uri="{A12FA001-AC4F-418D-AE19-62706E023703}">
                      <ahyp:hlinkClr val="tx"/>
                    </a:ext>
                  </a:extLst>
                </a:hlinkClick>
              </a:rPr>
              <a:t>Delivery Robot Photography Folder</a:t>
            </a:r>
            <a:r>
              <a:rPr b="1" lang="en">
                <a:solidFill>
                  <a:schemeClr val="lt1"/>
                </a:solidFill>
              </a:rPr>
              <a:t> </a:t>
            </a:r>
            <a:r>
              <a:rPr b="1" lang="en">
                <a:solidFill>
                  <a:schemeClr val="lt1"/>
                </a:solidFill>
                <a:latin typeface="Fira Sans"/>
                <a:ea typeface="Fira Sans"/>
                <a:cs typeface="Fira Sans"/>
                <a:sym typeface="Fira Sans"/>
              </a:rPr>
              <a:t>→</a:t>
            </a:r>
            <a:endParaRPr b="1">
              <a:solidFill>
                <a:schemeClr val="lt1"/>
              </a:solidFill>
            </a:endParaRPr>
          </a:p>
        </p:txBody>
      </p:sp>
    </p:spTree>
  </p:cSld>
  <p:clrMapOvr>
    <a:masterClrMapping/>
  </p:clrMapOvr>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18" name="Shape 118"/>
        <p:cNvGrpSpPr/>
        <p:nvPr/>
      </p:nvGrpSpPr>
      <p:grpSpPr>
        <a:xfrm>
          <a:off x="0" y="0"/>
          <a:ext cx="0" cy="0"/>
          <a:chOff x="0" y="0"/>
          <a:chExt cx="0" cy="0"/>
        </a:xfrm>
      </p:grpSpPr>
      <p:sp>
        <p:nvSpPr>
          <p:cNvPr id="119" name="Google Shape;119;p21"/>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20" name="Google Shape;120;p21"/>
          <p:cNvSpPr txBox="1"/>
          <p:nvPr/>
        </p:nvSpPr>
        <p:spPr>
          <a:xfrm>
            <a:off x="465825" y="467300"/>
            <a:ext cx="48714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595959"/>
                </a:solidFill>
                <a:latin typeface="Fira Sans"/>
                <a:ea typeface="Fira Sans"/>
                <a:cs typeface="Fira Sans"/>
                <a:sym typeface="Fira Sans"/>
              </a:rPr>
              <a:t>Grubhub Logo</a:t>
            </a:r>
            <a:endParaRPr b="1" sz="3500">
              <a:solidFill>
                <a:srgbClr val="595959"/>
              </a:solidFill>
              <a:latin typeface="Fira Sans"/>
              <a:ea typeface="Fira Sans"/>
              <a:cs typeface="Fira Sans"/>
              <a:sym typeface="Fira Sans"/>
            </a:endParaRPr>
          </a:p>
        </p:txBody>
      </p:sp>
      <p:sp>
        <p:nvSpPr>
          <p:cNvPr id="121" name="Google Shape;121;p21"/>
          <p:cNvSpPr txBox="1"/>
          <p:nvPr/>
        </p:nvSpPr>
        <p:spPr>
          <a:xfrm>
            <a:off x="383300" y="1322975"/>
            <a:ext cx="8123400" cy="4002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a:latin typeface="Poppins"/>
              <a:ea typeface="Poppins"/>
              <a:cs typeface="Poppins"/>
              <a:sym typeface="Poppins"/>
            </a:endParaRPr>
          </a:p>
        </p:txBody>
      </p:sp>
      <p:sp>
        <p:nvSpPr>
          <p:cNvPr id="122" name="Google Shape;122;p21"/>
          <p:cNvSpPr txBox="1"/>
          <p:nvPr/>
        </p:nvSpPr>
        <p:spPr>
          <a:xfrm>
            <a:off x="791300" y="3672150"/>
            <a:ext cx="1953600" cy="461700"/>
          </a:xfrm>
          <a:prstGeom prst="rect">
            <a:avLst/>
          </a:prstGeom>
          <a:noFill/>
          <a:ln>
            <a:noFill/>
          </a:ln>
        </p:spPr>
        <p:txBody>
          <a:bodyPr anchorCtr="0" anchor="t" bIns="91425" lIns="91425" spcFirstLastPara="1" rIns="91425" wrap="square" tIns="91425">
            <a:spAutoFit/>
          </a:bodyPr>
          <a:lstStyle/>
          <a:p>
            <a:pPr indent="0" lvl="0" marL="0" rtl="0" algn="l">
              <a:spcBef>
                <a:spcPts val="0"/>
              </a:spcBef>
              <a:spcAft>
                <a:spcPts val="0"/>
              </a:spcAft>
              <a:buNone/>
            </a:pPr>
            <a:r>
              <a:t/>
            </a:r>
            <a:endParaRPr sz="1800">
              <a:latin typeface="Poppins"/>
              <a:ea typeface="Poppins"/>
              <a:cs typeface="Poppins"/>
              <a:sym typeface="Poppins"/>
            </a:endParaRPr>
          </a:p>
        </p:txBody>
      </p:sp>
      <p:sp>
        <p:nvSpPr>
          <p:cNvPr id="123" name="Google Shape;123;p21"/>
          <p:cNvSpPr/>
          <p:nvPr/>
        </p:nvSpPr>
        <p:spPr>
          <a:xfrm>
            <a:off x="598250" y="3478750"/>
            <a:ext cx="3021300" cy="474000"/>
          </a:xfrm>
          <a:prstGeom prst="flowChartAlternateProcess">
            <a:avLst/>
          </a:prstGeom>
          <a:solidFill>
            <a:srgbClr val="FF5500"/>
          </a:solidFill>
          <a:ln>
            <a:noFill/>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Grubhub Logos Folder</a:t>
            </a:r>
            <a:r>
              <a:rPr b="1" lang="en" sz="1800">
                <a:solidFill>
                  <a:schemeClr val="lt1"/>
                </a:solidFill>
                <a:latin typeface="Fira Sans"/>
                <a:ea typeface="Fira Sans"/>
                <a:cs typeface="Fira Sans"/>
                <a:sym typeface="Fira Sans"/>
              </a:rPr>
              <a:t> </a:t>
            </a:r>
            <a:r>
              <a:rPr b="1" lang="en">
                <a:solidFill>
                  <a:schemeClr val="lt1"/>
                </a:solidFill>
                <a:latin typeface="Fira Sans"/>
                <a:ea typeface="Fira Sans"/>
                <a:cs typeface="Fira Sans"/>
                <a:sym typeface="Fira Sans"/>
              </a:rPr>
              <a:t>→</a:t>
            </a:r>
            <a:endParaRPr b="1" sz="1800">
              <a:solidFill>
                <a:schemeClr val="lt1"/>
              </a:solidFill>
              <a:latin typeface="Fira Sans"/>
              <a:ea typeface="Fira Sans"/>
              <a:cs typeface="Fira Sans"/>
              <a:sym typeface="Fira Sans"/>
            </a:endParaRPr>
          </a:p>
        </p:txBody>
      </p:sp>
      <p:sp>
        <p:nvSpPr>
          <p:cNvPr id="124" name="Google Shape;124;p21"/>
          <p:cNvSpPr txBox="1"/>
          <p:nvPr/>
        </p:nvSpPr>
        <p:spPr>
          <a:xfrm>
            <a:off x="469025" y="1228575"/>
            <a:ext cx="7620300" cy="18471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The house icon must always be present before the logotype. The logo always appears in orange or white, depending on background color. Choose the version that is most legible.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rPr lang="en" sz="1800">
                <a:solidFill>
                  <a:srgbClr val="595959"/>
                </a:solidFill>
                <a:latin typeface="Fira Sans"/>
                <a:ea typeface="Fira Sans"/>
                <a:cs typeface="Fira Sans"/>
                <a:sym typeface="Fira Sans"/>
              </a:rPr>
              <a:t>Although our logotype is set in uppercase, we use “Grubhub” when we need to write our brand name. </a:t>
            </a:r>
            <a:endParaRPr sz="1800">
              <a:solidFill>
                <a:srgbClr val="595959"/>
              </a:solidFill>
              <a:latin typeface="Fira Sans"/>
              <a:ea typeface="Fira Sans"/>
              <a:cs typeface="Fira Sans"/>
              <a:sym typeface="Fira Sans"/>
            </a:endParaRPr>
          </a:p>
        </p:txBody>
      </p:sp>
      <p:pic>
        <p:nvPicPr>
          <p:cNvPr id="125" name="Google Shape;125;p21" title="Grubhub_Wordmark_Orange.png"/>
          <p:cNvPicPr preferRelativeResize="0"/>
          <p:nvPr/>
        </p:nvPicPr>
        <p:blipFill>
          <a:blip r:embed="rId4">
            <a:alphaModFix/>
          </a:blip>
          <a:stretch>
            <a:fillRect/>
          </a:stretch>
        </p:blipFill>
        <p:spPr>
          <a:xfrm>
            <a:off x="5065005" y="3416425"/>
            <a:ext cx="2857917" cy="598650"/>
          </a:xfrm>
          <a:prstGeom prst="rect">
            <a:avLst/>
          </a:prstGeom>
          <a:noFill/>
          <a:ln>
            <a:noFill/>
          </a:ln>
        </p:spPr>
      </p:pic>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29" name="Shape 129"/>
        <p:cNvGrpSpPr/>
        <p:nvPr/>
      </p:nvGrpSpPr>
      <p:grpSpPr>
        <a:xfrm>
          <a:off x="0" y="0"/>
          <a:ext cx="0" cy="0"/>
          <a:chOff x="0" y="0"/>
          <a:chExt cx="0" cy="0"/>
        </a:xfrm>
      </p:grpSpPr>
      <p:sp>
        <p:nvSpPr>
          <p:cNvPr id="130" name="Google Shape;130;p22"/>
          <p:cNvSpPr txBox="1"/>
          <p:nvPr>
            <p:ph idx="12" type="sldNum"/>
          </p:nvPr>
        </p:nvSpPr>
        <p:spPr>
          <a:xfrm>
            <a:off x="8559647" y="4753908"/>
            <a:ext cx="548700" cy="393600"/>
          </a:xfrm>
          <a:prstGeom prst="rect">
            <a:avLst/>
          </a:prstGeom>
        </p:spPr>
        <p:txBody>
          <a:bodyPr anchorCtr="0" anchor="ctr" bIns="91425" lIns="91425" spcFirstLastPara="1" rIns="91425" wrap="square" tIns="91425">
            <a:noAutofit/>
          </a:bodyPr>
          <a:lstStyle/>
          <a:p>
            <a:pPr indent="0" lvl="0" marL="0" rtl="0" algn="r">
              <a:spcBef>
                <a:spcPts val="0"/>
              </a:spcBef>
              <a:spcAft>
                <a:spcPts val="0"/>
              </a:spcAft>
              <a:buNone/>
            </a:pPr>
            <a:fld id="{00000000-1234-1234-1234-123412341234}" type="slidenum">
              <a:rPr lang="en"/>
              <a:t>‹#›</a:t>
            </a:fld>
            <a:endParaRPr/>
          </a:p>
        </p:txBody>
      </p:sp>
      <p:sp>
        <p:nvSpPr>
          <p:cNvPr id="131" name="Google Shape;131;p22"/>
          <p:cNvSpPr txBox="1"/>
          <p:nvPr/>
        </p:nvSpPr>
        <p:spPr>
          <a:xfrm>
            <a:off x="464775" y="358550"/>
            <a:ext cx="5897700" cy="723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b="1" lang="en" sz="3500">
                <a:solidFill>
                  <a:srgbClr val="434343"/>
                </a:solidFill>
                <a:latin typeface="Fira Sans"/>
                <a:ea typeface="Fira Sans"/>
                <a:cs typeface="Fira Sans"/>
                <a:sym typeface="Fira Sans"/>
              </a:rPr>
              <a:t>Kiwibot Logo</a:t>
            </a:r>
            <a:endParaRPr b="1" sz="3500">
              <a:solidFill>
                <a:srgbClr val="434343"/>
              </a:solidFill>
              <a:latin typeface="Fira Sans"/>
              <a:ea typeface="Fira Sans"/>
              <a:cs typeface="Fira Sans"/>
              <a:sym typeface="Fira Sans"/>
            </a:endParaRPr>
          </a:p>
        </p:txBody>
      </p:sp>
      <p:sp>
        <p:nvSpPr>
          <p:cNvPr id="132" name="Google Shape;132;p22"/>
          <p:cNvSpPr txBox="1"/>
          <p:nvPr/>
        </p:nvSpPr>
        <p:spPr>
          <a:xfrm>
            <a:off x="464775" y="1306500"/>
            <a:ext cx="5254800" cy="28323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n" sz="1800">
                <a:solidFill>
                  <a:srgbClr val="595959"/>
                </a:solidFill>
                <a:latin typeface="Fira Sans"/>
                <a:ea typeface="Fira Sans"/>
                <a:cs typeface="Fira Sans"/>
                <a:sym typeface="Fira Sans"/>
              </a:rPr>
              <a:t>The Kiwibot logo can be used in black or white on various color backgrounds and imagery.</a:t>
            </a:r>
            <a:endParaRPr sz="1800">
              <a:solidFill>
                <a:srgbClr val="595959"/>
              </a:solidFill>
              <a:latin typeface="Fira Sans"/>
              <a:ea typeface="Fira Sans"/>
              <a:cs typeface="Fira Sans"/>
              <a:sym typeface="Fira Sans"/>
            </a:endParaRPr>
          </a:p>
          <a:p>
            <a:pPr indent="0" lvl="0" marL="0" rtl="0" algn="l">
              <a:spcBef>
                <a:spcPts val="0"/>
              </a:spcBef>
              <a:spcAft>
                <a:spcPts val="0"/>
              </a:spcAft>
              <a:buNone/>
            </a:pPr>
            <a:r>
              <a:t/>
            </a:r>
            <a:endParaRPr sz="1800">
              <a:solidFill>
                <a:srgbClr val="595959"/>
              </a:solidFill>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rPr lang="en" sz="1800">
                <a:solidFill>
                  <a:srgbClr val="595959"/>
                </a:solidFill>
                <a:latin typeface="Fira Sans"/>
                <a:ea typeface="Fira Sans"/>
                <a:cs typeface="Fira Sans"/>
                <a:sym typeface="Fira Sans"/>
              </a:rPr>
              <a:t>The Kiwibot logo should always have margins around it horizontally and vertically, matching the same height as the letter S in the logo as pictured to the right.</a:t>
            </a:r>
            <a:endParaRPr sz="1800">
              <a:solidFill>
                <a:srgbClr val="595959"/>
              </a:solidFill>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t/>
            </a:r>
            <a:endParaRPr>
              <a:latin typeface="Fira Sans"/>
              <a:ea typeface="Fira Sans"/>
              <a:cs typeface="Fira Sans"/>
              <a:sym typeface="Fira Sans"/>
            </a:endParaRPr>
          </a:p>
          <a:p>
            <a:pPr indent="0" lvl="0" marL="0" rtl="0" algn="l">
              <a:spcBef>
                <a:spcPts val="0"/>
              </a:spcBef>
              <a:spcAft>
                <a:spcPts val="0"/>
              </a:spcAft>
              <a:buClr>
                <a:schemeClr val="dk1"/>
              </a:buClr>
              <a:buSzPts val="1100"/>
              <a:buFont typeface="Arial"/>
              <a:buNone/>
            </a:pPr>
            <a:r>
              <a:t/>
            </a:r>
            <a:endParaRPr>
              <a:solidFill>
                <a:schemeClr val="accent5"/>
              </a:solidFill>
              <a:latin typeface="Fira Sans"/>
              <a:ea typeface="Fira Sans"/>
              <a:cs typeface="Fira Sans"/>
              <a:sym typeface="Fira Sans"/>
            </a:endParaRPr>
          </a:p>
        </p:txBody>
      </p:sp>
      <p:sp>
        <p:nvSpPr>
          <p:cNvPr id="133" name="Google Shape;133;p22"/>
          <p:cNvSpPr/>
          <p:nvPr/>
        </p:nvSpPr>
        <p:spPr>
          <a:xfrm>
            <a:off x="464775" y="3985650"/>
            <a:ext cx="3242400" cy="474000"/>
          </a:xfrm>
          <a:prstGeom prst="flowChartAlternateProcess">
            <a:avLst/>
          </a:prstGeom>
          <a:solidFill>
            <a:srgbClr val="FF5500"/>
          </a:solidFill>
          <a:ln cap="flat" cmpd="sng" w="9525">
            <a:solidFill>
              <a:srgbClr val="FF5500"/>
            </a:solidFill>
            <a:prstDash val="solid"/>
            <a:round/>
            <a:headEnd len="sm" w="sm" type="none"/>
            <a:tailEnd len="sm" w="sm" type="none"/>
          </a:ln>
        </p:spPr>
        <p:txBody>
          <a:bodyPr anchorCtr="0" anchor="ctr" bIns="91425" lIns="91425" spcFirstLastPara="1" rIns="91425" wrap="square" tIns="91425">
            <a:noAutofit/>
          </a:bodyPr>
          <a:lstStyle/>
          <a:p>
            <a:pPr indent="0" lvl="0" marL="0" rtl="0" algn="ctr">
              <a:spcBef>
                <a:spcPts val="0"/>
              </a:spcBef>
              <a:spcAft>
                <a:spcPts val="0"/>
              </a:spcAft>
              <a:buNone/>
            </a:pPr>
            <a:r>
              <a:rPr b="1" lang="en" sz="1800">
                <a:solidFill>
                  <a:schemeClr val="lt1"/>
                </a:solidFill>
                <a:uFill>
                  <a:noFill/>
                </a:uFill>
                <a:latin typeface="Fira Sans"/>
                <a:ea typeface="Fira Sans"/>
                <a:cs typeface="Fira Sans"/>
                <a:sym typeface="Fira Sans"/>
                <a:hlinkClick r:id="rId3">
                  <a:extLst>
                    <a:ext uri="{A12FA001-AC4F-418D-AE19-62706E023703}">
                      <ahyp:hlinkClr val="tx"/>
                    </a:ext>
                  </a:extLst>
                </a:hlinkClick>
              </a:rPr>
              <a:t>Kiwibot Branding Folder</a:t>
            </a:r>
            <a:r>
              <a:rPr b="1" lang="en" sz="1800">
                <a:solidFill>
                  <a:schemeClr val="lt1"/>
                </a:solidFill>
                <a:latin typeface="Fira Sans"/>
                <a:ea typeface="Fira Sans"/>
                <a:cs typeface="Fira Sans"/>
                <a:sym typeface="Fira Sans"/>
              </a:rPr>
              <a:t> </a:t>
            </a:r>
            <a:r>
              <a:rPr b="1" lang="en">
                <a:solidFill>
                  <a:schemeClr val="lt1"/>
                </a:solidFill>
                <a:latin typeface="Fira Sans"/>
                <a:ea typeface="Fira Sans"/>
                <a:cs typeface="Fira Sans"/>
                <a:sym typeface="Fira Sans"/>
              </a:rPr>
              <a:t>→</a:t>
            </a:r>
            <a:r>
              <a:rPr b="1" lang="en" sz="1800">
                <a:solidFill>
                  <a:schemeClr val="lt1"/>
                </a:solidFill>
                <a:latin typeface="Fira Sans"/>
                <a:ea typeface="Fira Sans"/>
                <a:cs typeface="Fira Sans"/>
                <a:sym typeface="Fira Sans"/>
              </a:rPr>
              <a:t> </a:t>
            </a:r>
            <a:endParaRPr b="1" sz="1800">
              <a:solidFill>
                <a:schemeClr val="lt1"/>
              </a:solidFill>
              <a:latin typeface="Fira Sans"/>
              <a:ea typeface="Fira Sans"/>
              <a:cs typeface="Fira Sans"/>
              <a:sym typeface="Fira Sans"/>
            </a:endParaRPr>
          </a:p>
        </p:txBody>
      </p:sp>
      <p:pic>
        <p:nvPicPr>
          <p:cNvPr id="134" name="Google Shape;134;p22"/>
          <p:cNvPicPr preferRelativeResize="0"/>
          <p:nvPr/>
        </p:nvPicPr>
        <p:blipFill>
          <a:blip r:embed="rId4">
            <a:alphaModFix/>
          </a:blip>
          <a:stretch>
            <a:fillRect/>
          </a:stretch>
        </p:blipFill>
        <p:spPr>
          <a:xfrm>
            <a:off x="5825200" y="2031600"/>
            <a:ext cx="2555786" cy="597750"/>
          </a:xfrm>
          <a:prstGeom prst="rect">
            <a:avLst/>
          </a:prstGeom>
          <a:noFill/>
          <a:ln>
            <a:noFill/>
          </a:ln>
        </p:spPr>
      </p:pic>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rgbClr val="FF5500"/>
        </a:solidFill>
      </p:bgPr>
    </p:bg>
    <p:spTree>
      <p:nvGrpSpPr>
        <p:cNvPr id="138" name="Shape 138"/>
        <p:cNvGrpSpPr/>
        <p:nvPr/>
      </p:nvGrpSpPr>
      <p:grpSpPr>
        <a:xfrm>
          <a:off x="0" y="0"/>
          <a:ext cx="0" cy="0"/>
          <a:chOff x="0" y="0"/>
          <a:chExt cx="0" cy="0"/>
        </a:xfrm>
      </p:grpSpPr>
      <p:sp>
        <p:nvSpPr>
          <p:cNvPr id="139" name="Google Shape;139;p23"/>
          <p:cNvSpPr txBox="1"/>
          <p:nvPr>
            <p:ph idx="4294967295" type="title"/>
          </p:nvPr>
        </p:nvSpPr>
        <p:spPr>
          <a:xfrm>
            <a:off x="292775" y="1953750"/>
            <a:ext cx="5742300" cy="1236000"/>
          </a:xfrm>
          <a:prstGeom prst="rect">
            <a:avLst/>
          </a:prstGeom>
        </p:spPr>
        <p:txBody>
          <a:bodyPr anchorCtr="0" anchor="t" bIns="91425" lIns="91425" spcFirstLastPara="1" rIns="91425" wrap="square" tIns="91425">
            <a:normAutofit fontScale="90000"/>
          </a:bodyPr>
          <a:lstStyle/>
          <a:p>
            <a:pPr indent="0" lvl="0" marL="0" rtl="0" algn="l">
              <a:spcBef>
                <a:spcPts val="0"/>
              </a:spcBef>
              <a:spcAft>
                <a:spcPts val="0"/>
              </a:spcAft>
              <a:buNone/>
            </a:pPr>
            <a:r>
              <a:rPr b="1" lang="en" sz="4500">
                <a:solidFill>
                  <a:schemeClr val="lt1"/>
                </a:solidFill>
                <a:latin typeface="Fira Sans"/>
                <a:ea typeface="Fira Sans"/>
                <a:cs typeface="Fira Sans"/>
                <a:sym typeface="Fira Sans"/>
              </a:rPr>
              <a:t>PR Launch Guide</a:t>
            </a:r>
            <a:endParaRPr b="1" sz="4500">
              <a:solidFill>
                <a:schemeClr val="lt1"/>
              </a:solidFill>
              <a:latin typeface="Fira Sans"/>
              <a:ea typeface="Fira Sans"/>
              <a:cs typeface="Fira Sans"/>
              <a:sym typeface="Fira Sans"/>
            </a:endParaRPr>
          </a:p>
          <a:p>
            <a:pPr indent="0" lvl="0" marL="0" rtl="0" algn="l">
              <a:spcBef>
                <a:spcPts val="0"/>
              </a:spcBef>
              <a:spcAft>
                <a:spcPts val="0"/>
              </a:spcAft>
              <a:buNone/>
            </a:pPr>
            <a:r>
              <a:t/>
            </a:r>
            <a:endParaRPr b="1" sz="4500">
              <a:solidFill>
                <a:schemeClr val="lt1"/>
              </a:solidFill>
              <a:latin typeface="Fira Sans"/>
              <a:ea typeface="Fira Sans"/>
              <a:cs typeface="Fira Sans"/>
              <a:sym typeface="Fira Sans"/>
            </a:endParaRPr>
          </a:p>
        </p:txBody>
      </p:sp>
      <p:sp>
        <p:nvSpPr>
          <p:cNvPr id="140" name="Google Shape;140;p23"/>
          <p:cNvSpPr txBox="1"/>
          <p:nvPr>
            <p:ph idx="12" type="sldNum"/>
          </p:nvPr>
        </p:nvSpPr>
        <p:spPr>
          <a:xfrm>
            <a:off x="8472458" y="4663217"/>
            <a:ext cx="548700" cy="393600"/>
          </a:xfrm>
          <a:prstGeom prst="rect">
            <a:avLst/>
          </a:prstGeom>
        </p:spPr>
        <p:txBody>
          <a:bodyPr anchorCtr="0" anchor="ctr" bIns="91425" lIns="91425" spcFirstLastPara="1" rIns="91425" wrap="square" tIns="91425">
            <a:normAutofit/>
          </a:bodyPr>
          <a:lstStyle/>
          <a:p>
            <a:pPr indent="0" lvl="0" marL="0" rtl="0" algn="r">
              <a:spcBef>
                <a:spcPts val="0"/>
              </a:spcBef>
              <a:spcAft>
                <a:spcPts val="0"/>
              </a:spcAft>
              <a:buNone/>
            </a:pPr>
            <a:fld id="{00000000-1234-1234-1234-123412341234}" type="slidenum">
              <a:rPr b="0" lang="en" sz="1000">
                <a:solidFill>
                  <a:schemeClr val="dk2"/>
                </a:solidFill>
                <a:latin typeface="Arial"/>
                <a:ea typeface="Arial"/>
                <a:cs typeface="Arial"/>
                <a:sym typeface="Arial"/>
              </a:rPr>
              <a:t>‹#›</a:t>
            </a:fld>
            <a:endParaRPr b="0" sz="1000">
              <a:solidFill>
                <a:schemeClr val="dk2"/>
              </a:solidFill>
              <a:latin typeface="Arial"/>
              <a:ea typeface="Arial"/>
              <a:cs typeface="Arial"/>
              <a:sym typeface="Arial"/>
            </a:endParaRPr>
          </a:p>
        </p:txBody>
      </p:sp>
      <p:sp>
        <p:nvSpPr>
          <p:cNvPr id="141" name="Google Shape;141;p23"/>
          <p:cNvSpPr/>
          <p:nvPr/>
        </p:nvSpPr>
        <p:spPr>
          <a:xfrm>
            <a:off x="4319403" y="-235398"/>
            <a:ext cx="10905900" cy="10443300"/>
          </a:xfrm>
          <a:prstGeom prst="ellipse">
            <a:avLst/>
          </a:prstGeom>
          <a:solidFill>
            <a:srgbClr val="FFCA48"/>
          </a:solidFill>
          <a:ln>
            <a:noFill/>
          </a:ln>
        </p:spPr>
        <p:txBody>
          <a:bodyPr anchorCtr="0" anchor="ctr" bIns="91425" lIns="91425" spcFirstLastPara="1" rIns="91425" wrap="square" tIns="91425">
            <a:noAutofit/>
          </a:bodyPr>
          <a:lstStyle/>
          <a:p>
            <a:pPr indent="0" lvl="0" marL="0" rtl="0" algn="l">
              <a:spcBef>
                <a:spcPts val="0"/>
              </a:spcBef>
              <a:spcAft>
                <a:spcPts val="0"/>
              </a:spcAft>
              <a:buNone/>
            </a:pPr>
            <a:r>
              <a:t/>
            </a:r>
            <a:endParaRPr/>
          </a:p>
        </p:txBody>
      </p:sp>
      <p:pic>
        <p:nvPicPr>
          <p:cNvPr id="142" name="Google Shape;142;p23" title="sRGB-2025-PaperBag-2-White.png"/>
          <p:cNvPicPr preferRelativeResize="0"/>
          <p:nvPr/>
        </p:nvPicPr>
        <p:blipFill rotWithShape="1">
          <a:blip r:embed="rId3">
            <a:alphaModFix/>
          </a:blip>
          <a:srcRect b="17054" l="20204" r="20210" t="18611"/>
          <a:stretch/>
        </p:blipFill>
        <p:spPr>
          <a:xfrm>
            <a:off x="5338357" y="606075"/>
            <a:ext cx="3805635" cy="4108774"/>
          </a:xfrm>
          <a:prstGeom prst="rect">
            <a:avLst/>
          </a:prstGeom>
          <a:noFill/>
          <a:ln>
            <a:noFill/>
          </a:ln>
        </p:spPr>
      </p:pic>
      <p:pic>
        <p:nvPicPr>
          <p:cNvPr id="143" name="Google Shape;143;p23" title="Grubhub_Wordmark_White.png"/>
          <p:cNvPicPr preferRelativeResize="0"/>
          <p:nvPr/>
        </p:nvPicPr>
        <p:blipFill>
          <a:blip r:embed="rId4">
            <a:alphaModFix/>
          </a:blip>
          <a:stretch>
            <a:fillRect/>
          </a:stretch>
        </p:blipFill>
        <p:spPr>
          <a:xfrm>
            <a:off x="457195" y="479520"/>
            <a:ext cx="1938043" cy="405950"/>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a:themeElements>
    <a:clrScheme name="Default">
      <a:dk1>
        <a:srgbClr val="000000"/>
      </a:dk1>
      <a:lt1>
        <a:srgbClr val="FFFFFF"/>
      </a:lt1>
      <a:dk2>
        <a:srgbClr val="158158"/>
      </a:dk2>
      <a:lt2>
        <a:srgbClr val="F3F3F3"/>
      </a:lt2>
      <a:accent1>
        <a:srgbClr val="058DC7"/>
      </a:accent1>
      <a:accent2>
        <a:srgbClr val="50B432"/>
      </a:accent2>
      <a:accent3>
        <a:srgbClr val="ED561B"/>
      </a:accent3>
      <a:accent4>
        <a:srgbClr val="EDEF00"/>
      </a:accent4>
      <a:accent5>
        <a:srgbClr val="24CBE5"/>
      </a:accent5>
      <a:accent6>
        <a:srgbClr val="64E572"/>
      </a:accent6>
      <a:hlink>
        <a:srgbClr val="2200CC"/>
      </a:hlink>
      <a:folHlink>
        <a:srgbClr val="551A8B"/>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Simple Light">
  <a:themeElements>
    <a:clrScheme name="Simple Light">
      <a:dk1>
        <a:srgbClr val="000000"/>
      </a:dk1>
      <a:lt1>
        <a:srgbClr val="FFFFFF"/>
      </a:lt1>
      <a:dk2>
        <a:srgbClr val="595959"/>
      </a:dk2>
      <a:lt2>
        <a:srgbClr val="EEEEEE"/>
      </a:lt2>
      <a:accent1>
        <a:srgbClr val="4285F4"/>
      </a:accent1>
      <a:accent2>
        <a:srgbClr val="212121"/>
      </a:accent2>
      <a:accent3>
        <a:srgbClr val="78909C"/>
      </a:accent3>
      <a:accent4>
        <a:srgbClr val="FFAB40"/>
      </a:accent4>
      <a:accent5>
        <a:srgbClr val="0097A7"/>
      </a:accent5>
      <a:accent6>
        <a:srgbClr val="EEFF41"/>
      </a:accent6>
      <a:hlink>
        <a:srgbClr val="0097A7"/>
      </a:hlink>
      <a:folHlink>
        <a:srgbClr val="0097A7"/>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